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63"/>
  </p:notesMasterIdLst>
  <p:handoutMasterIdLst>
    <p:handoutMasterId r:id="rId64"/>
  </p:handoutMasterIdLst>
  <p:sldIdLst>
    <p:sldId id="456" r:id="rId2"/>
    <p:sldId id="961" r:id="rId3"/>
    <p:sldId id="1113" r:id="rId4"/>
    <p:sldId id="343" r:id="rId5"/>
    <p:sldId id="1104" r:id="rId6"/>
    <p:sldId id="1097" r:id="rId7"/>
    <p:sldId id="1096" r:id="rId8"/>
    <p:sldId id="1083" r:id="rId9"/>
    <p:sldId id="971" r:id="rId10"/>
    <p:sldId id="969" r:id="rId11"/>
    <p:sldId id="993" r:id="rId12"/>
    <p:sldId id="1063" r:id="rId13"/>
    <p:sldId id="1095" r:id="rId14"/>
    <p:sldId id="959" r:id="rId15"/>
    <p:sldId id="500" r:id="rId16"/>
    <p:sldId id="1069" r:id="rId17"/>
    <p:sldId id="1018" r:id="rId18"/>
    <p:sldId id="1030" r:id="rId19"/>
    <p:sldId id="1090" r:id="rId20"/>
    <p:sldId id="590" r:id="rId21"/>
    <p:sldId id="421" r:id="rId22"/>
    <p:sldId id="1091" r:id="rId23"/>
    <p:sldId id="1100" r:id="rId24"/>
    <p:sldId id="989" r:id="rId25"/>
    <p:sldId id="1099" r:id="rId26"/>
    <p:sldId id="952" r:id="rId27"/>
    <p:sldId id="479" r:id="rId28"/>
    <p:sldId id="481" r:id="rId29"/>
    <p:sldId id="968" r:id="rId30"/>
    <p:sldId id="986" r:id="rId31"/>
    <p:sldId id="1021" r:id="rId32"/>
    <p:sldId id="568" r:id="rId33"/>
    <p:sldId id="1101" r:id="rId34"/>
    <p:sldId id="538" r:id="rId35"/>
    <p:sldId id="1036" r:id="rId36"/>
    <p:sldId id="998" r:id="rId37"/>
    <p:sldId id="509" r:id="rId38"/>
    <p:sldId id="596" r:id="rId39"/>
    <p:sldId id="597" r:id="rId40"/>
    <p:sldId id="598" r:id="rId41"/>
    <p:sldId id="1119" r:id="rId42"/>
    <p:sldId id="1120" r:id="rId43"/>
    <p:sldId id="628" r:id="rId44"/>
    <p:sldId id="629" r:id="rId45"/>
    <p:sldId id="996" r:id="rId46"/>
    <p:sldId id="1121" r:id="rId47"/>
    <p:sldId id="1117" r:id="rId48"/>
    <p:sldId id="1122" r:id="rId49"/>
    <p:sldId id="1118" r:id="rId50"/>
    <p:sldId id="1033" r:id="rId51"/>
    <p:sldId id="487" r:id="rId52"/>
    <p:sldId id="1087" r:id="rId53"/>
    <p:sldId id="626" r:id="rId54"/>
    <p:sldId id="627" r:id="rId55"/>
    <p:sldId id="584" r:id="rId56"/>
    <p:sldId id="630" r:id="rId57"/>
    <p:sldId id="631" r:id="rId58"/>
    <p:sldId id="632" r:id="rId59"/>
    <p:sldId id="1105" r:id="rId60"/>
    <p:sldId id="1123" r:id="rId61"/>
    <p:sldId id="780" r:id="rId62"/>
  </p:sldIdLst>
  <p:sldSz cx="9144000" cy="6858000" type="letter"/>
  <p:notesSz cx="7077075" cy="9369425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760" userDrawn="1">
          <p15:clr>
            <a:srgbClr val="A4A3A4"/>
          </p15:clr>
        </p15:guide>
        <p15:guide id="4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51">
          <p15:clr>
            <a:srgbClr val="A4A3A4"/>
          </p15:clr>
        </p15:guide>
        <p15:guide id="4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99D2A"/>
    <a:srgbClr val="D9D9D9"/>
    <a:srgbClr val="5FCB6C"/>
    <a:srgbClr val="4D8D40"/>
    <a:srgbClr val="6CA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6357" autoAdjust="0"/>
  </p:normalViewPr>
  <p:slideViewPr>
    <p:cSldViewPr>
      <p:cViewPr varScale="1">
        <p:scale>
          <a:sx n="86" d="100"/>
          <a:sy n="86" d="100"/>
        </p:scale>
        <p:origin x="1464" y="58"/>
      </p:cViewPr>
      <p:guideLst>
        <p:guide pos="5760"/>
        <p:guide orient="horz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74"/>
    </p:cViewPr>
  </p:sorterViewPr>
  <p:notesViewPr>
    <p:cSldViewPr>
      <p:cViewPr varScale="1">
        <p:scale>
          <a:sx n="82" d="100"/>
          <a:sy n="82" d="100"/>
        </p:scale>
        <p:origin x="3816" y="96"/>
      </p:cViewPr>
      <p:guideLst>
        <p:guide orient="horz" pos="2880"/>
        <p:guide pos="2160"/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F2133-F915-418F-8961-1C648DEE405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3B681F5-EE58-4D7D-B572-069EEFA023A2}">
      <dgm:prSet phldrT="[Text]"/>
      <dgm:spPr/>
      <dgm:t>
        <a:bodyPr/>
        <a:lstStyle/>
        <a:p>
          <a:r>
            <a:rPr lang="en-US" dirty="0"/>
            <a:t>Pre-Sales Support</a:t>
          </a:r>
        </a:p>
      </dgm:t>
    </dgm:pt>
    <dgm:pt modelId="{95C5BC54-F97C-4E1E-8EF8-A007C05B7CDD}" type="parTrans" cxnId="{7FAA6355-E15D-4CBF-B6E6-3FC21159793B}">
      <dgm:prSet/>
      <dgm:spPr/>
      <dgm:t>
        <a:bodyPr/>
        <a:lstStyle/>
        <a:p>
          <a:endParaRPr lang="en-US"/>
        </a:p>
      </dgm:t>
    </dgm:pt>
    <dgm:pt modelId="{EFA58F6D-9A22-4E0B-9651-357A412ED74B}" type="sibTrans" cxnId="{7FAA6355-E15D-4CBF-B6E6-3FC21159793B}">
      <dgm:prSet/>
      <dgm:spPr/>
      <dgm:t>
        <a:bodyPr/>
        <a:lstStyle/>
        <a:p>
          <a:endParaRPr lang="en-US"/>
        </a:p>
      </dgm:t>
    </dgm:pt>
    <dgm:pt modelId="{86A1AE53-FCCC-4488-A260-D58AB6259D26}">
      <dgm:prSet phldrT="[Text]"/>
      <dgm:spPr/>
      <dgm:t>
        <a:bodyPr/>
        <a:lstStyle/>
        <a:p>
          <a:r>
            <a:rPr lang="en-US" dirty="0"/>
            <a:t>Dedicated Project Coordinator</a:t>
          </a:r>
        </a:p>
      </dgm:t>
    </dgm:pt>
    <dgm:pt modelId="{36905D36-E1D2-4CFE-8662-0CC44565B818}" type="parTrans" cxnId="{BA002F37-A070-434B-B611-2AA59310100C}">
      <dgm:prSet/>
      <dgm:spPr/>
      <dgm:t>
        <a:bodyPr/>
        <a:lstStyle/>
        <a:p>
          <a:endParaRPr lang="en-US"/>
        </a:p>
      </dgm:t>
    </dgm:pt>
    <dgm:pt modelId="{813D6091-890B-4A78-9620-89E0ADA38A01}" type="sibTrans" cxnId="{BA002F37-A070-434B-B611-2AA59310100C}">
      <dgm:prSet/>
      <dgm:spPr/>
      <dgm:t>
        <a:bodyPr/>
        <a:lstStyle/>
        <a:p>
          <a:endParaRPr lang="en-US"/>
        </a:p>
      </dgm:t>
    </dgm:pt>
    <dgm:pt modelId="{EA97210C-9B69-4105-802C-1E8EF4D7C0AD}">
      <dgm:prSet phldrT="[Text]"/>
      <dgm:spPr/>
      <dgm:t>
        <a:bodyPr/>
        <a:lstStyle/>
        <a:p>
          <a:r>
            <a:rPr lang="en-US" dirty="0"/>
            <a:t>Post Sales Follow Up, Audits, Heatmaps</a:t>
          </a:r>
        </a:p>
      </dgm:t>
    </dgm:pt>
    <dgm:pt modelId="{FD489E1A-2FA7-462F-8096-02DB05E8AD13}" type="parTrans" cxnId="{F9D6E400-1CA4-47E5-98EE-8BC6A878E778}">
      <dgm:prSet/>
      <dgm:spPr/>
      <dgm:t>
        <a:bodyPr/>
        <a:lstStyle/>
        <a:p>
          <a:endParaRPr lang="en-US"/>
        </a:p>
      </dgm:t>
    </dgm:pt>
    <dgm:pt modelId="{3F664EB6-785C-4621-BECC-4F90077C9BAF}" type="sibTrans" cxnId="{F9D6E400-1CA4-47E5-98EE-8BC6A878E778}">
      <dgm:prSet/>
      <dgm:spPr/>
      <dgm:t>
        <a:bodyPr/>
        <a:lstStyle/>
        <a:p>
          <a:endParaRPr lang="en-US"/>
        </a:p>
      </dgm:t>
    </dgm:pt>
    <dgm:pt modelId="{CAC310E5-53F8-4BA9-9231-699C14E99CAF}" type="pres">
      <dgm:prSet presAssocID="{36FF2133-F915-418F-8961-1C648DEE4059}" presName="rootnode" presStyleCnt="0">
        <dgm:presLayoutVars>
          <dgm:chMax/>
          <dgm:chPref/>
          <dgm:dir/>
          <dgm:animLvl val="lvl"/>
        </dgm:presLayoutVars>
      </dgm:prSet>
      <dgm:spPr/>
    </dgm:pt>
    <dgm:pt modelId="{CD3812FF-D21D-4565-937B-A6E161F4C4A8}" type="pres">
      <dgm:prSet presAssocID="{E3B681F5-EE58-4D7D-B572-069EEFA023A2}" presName="composite" presStyleCnt="0"/>
      <dgm:spPr/>
    </dgm:pt>
    <dgm:pt modelId="{9A9FD551-2109-4E0B-8643-B019DE27542C}" type="pres">
      <dgm:prSet presAssocID="{E3B681F5-EE58-4D7D-B572-069EEFA023A2}" presName="LShape" presStyleLbl="alignNode1" presStyleIdx="0" presStyleCnt="5"/>
      <dgm:spPr>
        <a:solidFill>
          <a:schemeClr val="bg1">
            <a:lumMod val="65000"/>
          </a:schemeClr>
        </a:solidFill>
      </dgm:spPr>
    </dgm:pt>
    <dgm:pt modelId="{FC492A85-A1F6-4255-9D37-D6864FA91318}" type="pres">
      <dgm:prSet presAssocID="{E3B681F5-EE58-4D7D-B572-069EEFA023A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EE52780-3B14-4DAB-8D90-5285F2E3A1BE}" type="pres">
      <dgm:prSet presAssocID="{E3B681F5-EE58-4D7D-B572-069EEFA023A2}" presName="Triangle" presStyleLbl="alignNode1" presStyleIdx="1" presStyleCnt="5"/>
      <dgm:spPr/>
    </dgm:pt>
    <dgm:pt modelId="{7BBFA27C-5B54-4F14-A804-71D7FB8DF756}" type="pres">
      <dgm:prSet presAssocID="{EFA58F6D-9A22-4E0B-9651-357A412ED74B}" presName="sibTrans" presStyleCnt="0"/>
      <dgm:spPr/>
    </dgm:pt>
    <dgm:pt modelId="{E48CFAF0-1409-48FA-96B3-049174682A1B}" type="pres">
      <dgm:prSet presAssocID="{EFA58F6D-9A22-4E0B-9651-357A412ED74B}" presName="space" presStyleCnt="0"/>
      <dgm:spPr/>
    </dgm:pt>
    <dgm:pt modelId="{5BB09B9A-78DB-4F79-8D83-9D10B03BC7EC}" type="pres">
      <dgm:prSet presAssocID="{86A1AE53-FCCC-4488-A260-D58AB6259D26}" presName="composite" presStyleCnt="0"/>
      <dgm:spPr/>
    </dgm:pt>
    <dgm:pt modelId="{2AEB16AD-E67F-4F0E-B95F-11FCDEF4EDF8}" type="pres">
      <dgm:prSet presAssocID="{86A1AE53-FCCC-4488-A260-D58AB6259D26}" presName="LShape" presStyleLbl="alignNode1" presStyleIdx="2" presStyleCnt="5" custLinFactNeighborX="100" custLinFactNeighborY="541"/>
      <dgm:spPr>
        <a:solidFill>
          <a:srgbClr val="F99D2A"/>
        </a:solidFill>
      </dgm:spPr>
    </dgm:pt>
    <dgm:pt modelId="{2262CE0C-9BEE-4B31-8277-950010A58E77}" type="pres">
      <dgm:prSet presAssocID="{86A1AE53-FCCC-4488-A260-D58AB6259D2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9233648-317D-44AD-B2C2-F8EDD31882A8}" type="pres">
      <dgm:prSet presAssocID="{86A1AE53-FCCC-4488-A260-D58AB6259D26}" presName="Triangle" presStyleLbl="alignNode1" presStyleIdx="3" presStyleCnt="5"/>
      <dgm:spPr/>
    </dgm:pt>
    <dgm:pt modelId="{4B3678A2-D693-4768-84D9-23C2421C142E}" type="pres">
      <dgm:prSet presAssocID="{813D6091-890B-4A78-9620-89E0ADA38A01}" presName="sibTrans" presStyleCnt="0"/>
      <dgm:spPr/>
    </dgm:pt>
    <dgm:pt modelId="{70DDD7ED-289B-419D-8E6F-AF276431F987}" type="pres">
      <dgm:prSet presAssocID="{813D6091-890B-4A78-9620-89E0ADA38A01}" presName="space" presStyleCnt="0"/>
      <dgm:spPr/>
    </dgm:pt>
    <dgm:pt modelId="{292FFD00-8F73-4214-986E-E9FA63F3F94F}" type="pres">
      <dgm:prSet presAssocID="{EA97210C-9B69-4105-802C-1E8EF4D7C0AD}" presName="composite" presStyleCnt="0"/>
      <dgm:spPr/>
    </dgm:pt>
    <dgm:pt modelId="{257E74FA-3C19-47EA-88E4-F6BC5DAA3078}" type="pres">
      <dgm:prSet presAssocID="{EA97210C-9B69-4105-802C-1E8EF4D7C0AD}" presName="LShape" presStyleLbl="alignNode1" presStyleIdx="4" presStyleCnt="5"/>
      <dgm:spPr>
        <a:solidFill>
          <a:schemeClr val="accent4">
            <a:lumMod val="75000"/>
          </a:schemeClr>
        </a:solidFill>
      </dgm:spPr>
    </dgm:pt>
    <dgm:pt modelId="{395DBF06-0855-4BD6-B51D-9DE39BD3D7E9}" type="pres">
      <dgm:prSet presAssocID="{EA97210C-9B69-4105-802C-1E8EF4D7C0A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9D6E400-1CA4-47E5-98EE-8BC6A878E778}" srcId="{36FF2133-F915-418F-8961-1C648DEE4059}" destId="{EA97210C-9B69-4105-802C-1E8EF4D7C0AD}" srcOrd="2" destOrd="0" parTransId="{FD489E1A-2FA7-462F-8096-02DB05E8AD13}" sibTransId="{3F664EB6-785C-4621-BECC-4F90077C9BAF}"/>
    <dgm:cxn modelId="{06DFA303-BD6C-4D70-B276-D19A736DDCD8}" type="presOf" srcId="{EA97210C-9B69-4105-802C-1E8EF4D7C0AD}" destId="{395DBF06-0855-4BD6-B51D-9DE39BD3D7E9}" srcOrd="0" destOrd="0" presId="urn:microsoft.com/office/officeart/2009/3/layout/StepUpProcess"/>
    <dgm:cxn modelId="{BA002F37-A070-434B-B611-2AA59310100C}" srcId="{36FF2133-F915-418F-8961-1C648DEE4059}" destId="{86A1AE53-FCCC-4488-A260-D58AB6259D26}" srcOrd="1" destOrd="0" parTransId="{36905D36-E1D2-4CFE-8662-0CC44565B818}" sibTransId="{813D6091-890B-4A78-9620-89E0ADA38A01}"/>
    <dgm:cxn modelId="{26CE856E-D04D-4D5E-A97F-4B997E147B75}" type="presOf" srcId="{86A1AE53-FCCC-4488-A260-D58AB6259D26}" destId="{2262CE0C-9BEE-4B31-8277-950010A58E77}" srcOrd="0" destOrd="0" presId="urn:microsoft.com/office/officeart/2009/3/layout/StepUpProcess"/>
    <dgm:cxn modelId="{7FAA6355-E15D-4CBF-B6E6-3FC21159793B}" srcId="{36FF2133-F915-418F-8961-1C648DEE4059}" destId="{E3B681F5-EE58-4D7D-B572-069EEFA023A2}" srcOrd="0" destOrd="0" parTransId="{95C5BC54-F97C-4E1E-8EF8-A007C05B7CDD}" sibTransId="{EFA58F6D-9A22-4E0B-9651-357A412ED74B}"/>
    <dgm:cxn modelId="{3CF59E9C-B597-443A-91E0-5D73EBE1567C}" type="presOf" srcId="{36FF2133-F915-418F-8961-1C648DEE4059}" destId="{CAC310E5-53F8-4BA9-9231-699C14E99CAF}" srcOrd="0" destOrd="0" presId="urn:microsoft.com/office/officeart/2009/3/layout/StepUpProcess"/>
    <dgm:cxn modelId="{FF4751C9-580C-4155-ADAE-341D84298844}" type="presOf" srcId="{E3B681F5-EE58-4D7D-B572-069EEFA023A2}" destId="{FC492A85-A1F6-4255-9D37-D6864FA91318}" srcOrd="0" destOrd="0" presId="urn:microsoft.com/office/officeart/2009/3/layout/StepUpProcess"/>
    <dgm:cxn modelId="{7DE4F86C-A2C4-4AEF-8E91-97CA8776A73B}" type="presParOf" srcId="{CAC310E5-53F8-4BA9-9231-699C14E99CAF}" destId="{CD3812FF-D21D-4565-937B-A6E161F4C4A8}" srcOrd="0" destOrd="0" presId="urn:microsoft.com/office/officeart/2009/3/layout/StepUpProcess"/>
    <dgm:cxn modelId="{F6DEEB26-EA98-48A4-A57F-2AD40C5C4A1A}" type="presParOf" srcId="{CD3812FF-D21D-4565-937B-A6E161F4C4A8}" destId="{9A9FD551-2109-4E0B-8643-B019DE27542C}" srcOrd="0" destOrd="0" presId="urn:microsoft.com/office/officeart/2009/3/layout/StepUpProcess"/>
    <dgm:cxn modelId="{9DF42548-9B31-4F02-8A8C-D25B152E7D5A}" type="presParOf" srcId="{CD3812FF-D21D-4565-937B-A6E161F4C4A8}" destId="{FC492A85-A1F6-4255-9D37-D6864FA91318}" srcOrd="1" destOrd="0" presId="urn:microsoft.com/office/officeart/2009/3/layout/StepUpProcess"/>
    <dgm:cxn modelId="{D75D6FB4-D288-448A-9029-7E9924C2D5CE}" type="presParOf" srcId="{CD3812FF-D21D-4565-937B-A6E161F4C4A8}" destId="{AEE52780-3B14-4DAB-8D90-5285F2E3A1BE}" srcOrd="2" destOrd="0" presId="urn:microsoft.com/office/officeart/2009/3/layout/StepUpProcess"/>
    <dgm:cxn modelId="{29DAC0CB-0627-4C97-8518-DCD68C02084F}" type="presParOf" srcId="{CAC310E5-53F8-4BA9-9231-699C14E99CAF}" destId="{7BBFA27C-5B54-4F14-A804-71D7FB8DF756}" srcOrd="1" destOrd="0" presId="urn:microsoft.com/office/officeart/2009/3/layout/StepUpProcess"/>
    <dgm:cxn modelId="{7810D5F5-F116-4912-B462-2F7CC122871F}" type="presParOf" srcId="{7BBFA27C-5B54-4F14-A804-71D7FB8DF756}" destId="{E48CFAF0-1409-48FA-96B3-049174682A1B}" srcOrd="0" destOrd="0" presId="urn:microsoft.com/office/officeart/2009/3/layout/StepUpProcess"/>
    <dgm:cxn modelId="{2DC5D748-B4AE-4126-98A2-9DEAE0897C14}" type="presParOf" srcId="{CAC310E5-53F8-4BA9-9231-699C14E99CAF}" destId="{5BB09B9A-78DB-4F79-8D83-9D10B03BC7EC}" srcOrd="2" destOrd="0" presId="urn:microsoft.com/office/officeart/2009/3/layout/StepUpProcess"/>
    <dgm:cxn modelId="{5665D08C-BB7E-4954-B3FC-7C9D3325D5F0}" type="presParOf" srcId="{5BB09B9A-78DB-4F79-8D83-9D10B03BC7EC}" destId="{2AEB16AD-E67F-4F0E-B95F-11FCDEF4EDF8}" srcOrd="0" destOrd="0" presId="urn:microsoft.com/office/officeart/2009/3/layout/StepUpProcess"/>
    <dgm:cxn modelId="{9A3C397E-4855-4B21-812F-EF2CD520DEE3}" type="presParOf" srcId="{5BB09B9A-78DB-4F79-8D83-9D10B03BC7EC}" destId="{2262CE0C-9BEE-4B31-8277-950010A58E77}" srcOrd="1" destOrd="0" presId="urn:microsoft.com/office/officeart/2009/3/layout/StepUpProcess"/>
    <dgm:cxn modelId="{6DD710E3-D28C-403C-ABF4-09136960B7A2}" type="presParOf" srcId="{5BB09B9A-78DB-4F79-8D83-9D10B03BC7EC}" destId="{D9233648-317D-44AD-B2C2-F8EDD31882A8}" srcOrd="2" destOrd="0" presId="urn:microsoft.com/office/officeart/2009/3/layout/StepUpProcess"/>
    <dgm:cxn modelId="{003C9761-DB78-44F4-91EF-112B5AC26209}" type="presParOf" srcId="{CAC310E5-53F8-4BA9-9231-699C14E99CAF}" destId="{4B3678A2-D693-4768-84D9-23C2421C142E}" srcOrd="3" destOrd="0" presId="urn:microsoft.com/office/officeart/2009/3/layout/StepUpProcess"/>
    <dgm:cxn modelId="{FAAC9FDD-4F57-4146-978F-464F15B0DD1B}" type="presParOf" srcId="{4B3678A2-D693-4768-84D9-23C2421C142E}" destId="{70DDD7ED-289B-419D-8E6F-AF276431F987}" srcOrd="0" destOrd="0" presId="urn:microsoft.com/office/officeart/2009/3/layout/StepUpProcess"/>
    <dgm:cxn modelId="{6A16DFA4-BD9E-41AF-88BB-FAB50C7342D5}" type="presParOf" srcId="{CAC310E5-53F8-4BA9-9231-699C14E99CAF}" destId="{292FFD00-8F73-4214-986E-E9FA63F3F94F}" srcOrd="4" destOrd="0" presId="urn:microsoft.com/office/officeart/2009/3/layout/StepUpProcess"/>
    <dgm:cxn modelId="{51D7A761-A057-4A9F-AFF1-7757987DD730}" type="presParOf" srcId="{292FFD00-8F73-4214-986E-E9FA63F3F94F}" destId="{257E74FA-3C19-47EA-88E4-F6BC5DAA3078}" srcOrd="0" destOrd="0" presId="urn:microsoft.com/office/officeart/2009/3/layout/StepUpProcess"/>
    <dgm:cxn modelId="{E20C767C-BCC0-4BA7-AECC-71AAB7C812F5}" type="presParOf" srcId="{292FFD00-8F73-4214-986E-E9FA63F3F94F}" destId="{395DBF06-0855-4BD6-B51D-9DE39BD3D7E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FD551-2109-4E0B-8643-B019DE27542C}">
      <dsp:nvSpPr>
        <dsp:cNvPr id="0" name=""/>
        <dsp:cNvSpPr/>
      </dsp:nvSpPr>
      <dsp:spPr>
        <a:xfrm rot="5400000">
          <a:off x="355879" y="1235206"/>
          <a:ext cx="1068743" cy="1778364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92A85-A1F6-4255-9D37-D6864FA91318}">
      <dsp:nvSpPr>
        <dsp:cNvPr id="0" name=""/>
        <dsp:cNvSpPr/>
      </dsp:nvSpPr>
      <dsp:spPr>
        <a:xfrm>
          <a:off x="177479" y="1766554"/>
          <a:ext cx="1605517" cy="140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Pre-Sales Support</a:t>
          </a:r>
        </a:p>
      </dsp:txBody>
      <dsp:txXfrm>
        <a:off x="177479" y="1766554"/>
        <a:ext cx="1605517" cy="1407330"/>
      </dsp:txXfrm>
    </dsp:sp>
    <dsp:sp modelId="{AEE52780-3B14-4DAB-8D90-5285F2E3A1BE}">
      <dsp:nvSpPr>
        <dsp:cNvPr id="0" name=""/>
        <dsp:cNvSpPr/>
      </dsp:nvSpPr>
      <dsp:spPr>
        <a:xfrm>
          <a:off x="1480069" y="1104281"/>
          <a:ext cx="302927" cy="302927"/>
        </a:xfrm>
        <a:prstGeom prst="triangle">
          <a:avLst>
            <a:gd name="adj" fmla="val 100000"/>
          </a:avLst>
        </a:prstGeom>
        <a:solidFill>
          <a:schemeClr val="accent3">
            <a:hueOff val="48865"/>
            <a:satOff val="-397"/>
            <a:lumOff val="-5000"/>
            <a:alphaOff val="0"/>
          </a:schemeClr>
        </a:solidFill>
        <a:ln w="25400" cap="flat" cmpd="sng" algn="ctr">
          <a:solidFill>
            <a:schemeClr val="accent3">
              <a:hueOff val="48865"/>
              <a:satOff val="-397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B16AD-E67F-4F0E-B95F-11FCDEF4EDF8}">
      <dsp:nvSpPr>
        <dsp:cNvPr id="0" name=""/>
        <dsp:cNvSpPr/>
      </dsp:nvSpPr>
      <dsp:spPr>
        <a:xfrm rot="5400000">
          <a:off x="2323124" y="754631"/>
          <a:ext cx="1068743" cy="1778364"/>
        </a:xfrm>
        <a:prstGeom prst="corner">
          <a:avLst>
            <a:gd name="adj1" fmla="val 16120"/>
            <a:gd name="adj2" fmla="val 16110"/>
          </a:avLst>
        </a:prstGeom>
        <a:solidFill>
          <a:srgbClr val="F99D2A"/>
        </a:solidFill>
        <a:ln w="25400" cap="flat" cmpd="sng" algn="ctr">
          <a:solidFill>
            <a:schemeClr val="accent3">
              <a:hueOff val="97730"/>
              <a:satOff val="-794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2CE0C-9BEE-4B31-8277-950010A58E77}">
      <dsp:nvSpPr>
        <dsp:cNvPr id="0" name=""/>
        <dsp:cNvSpPr/>
      </dsp:nvSpPr>
      <dsp:spPr>
        <a:xfrm>
          <a:off x="2142946" y="1280197"/>
          <a:ext cx="1605517" cy="140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Dedicated Project Coordinator</a:t>
          </a:r>
        </a:p>
      </dsp:txBody>
      <dsp:txXfrm>
        <a:off x="2142946" y="1280197"/>
        <a:ext cx="1605517" cy="1407330"/>
      </dsp:txXfrm>
    </dsp:sp>
    <dsp:sp modelId="{D9233648-317D-44AD-B2C2-F8EDD31882A8}">
      <dsp:nvSpPr>
        <dsp:cNvPr id="0" name=""/>
        <dsp:cNvSpPr/>
      </dsp:nvSpPr>
      <dsp:spPr>
        <a:xfrm>
          <a:off x="3445536" y="617924"/>
          <a:ext cx="302927" cy="302927"/>
        </a:xfrm>
        <a:prstGeom prst="triangle">
          <a:avLst>
            <a:gd name="adj" fmla="val 100000"/>
          </a:avLst>
        </a:prstGeom>
        <a:solidFill>
          <a:schemeClr val="accent3">
            <a:hueOff val="146596"/>
            <a:satOff val="-1191"/>
            <a:lumOff val="-14999"/>
            <a:alphaOff val="0"/>
          </a:schemeClr>
        </a:solidFill>
        <a:ln w="25400" cap="flat" cmpd="sng" algn="ctr">
          <a:solidFill>
            <a:schemeClr val="accent3">
              <a:hueOff val="146596"/>
              <a:satOff val="-1191"/>
              <a:lumOff val="-14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E74FA-3C19-47EA-88E4-F6BC5DAA3078}">
      <dsp:nvSpPr>
        <dsp:cNvPr id="0" name=""/>
        <dsp:cNvSpPr/>
      </dsp:nvSpPr>
      <dsp:spPr>
        <a:xfrm rot="5400000">
          <a:off x="4286813" y="262492"/>
          <a:ext cx="1068743" cy="177836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3">
              <a:hueOff val="195461"/>
              <a:satOff val="-1588"/>
              <a:lumOff val="-1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DBF06-0855-4BD6-B51D-9DE39BD3D7E9}">
      <dsp:nvSpPr>
        <dsp:cNvPr id="0" name=""/>
        <dsp:cNvSpPr/>
      </dsp:nvSpPr>
      <dsp:spPr>
        <a:xfrm>
          <a:off x="4108413" y="793840"/>
          <a:ext cx="1605517" cy="140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Post Sales Follow Up, Audits, Heatmaps</a:t>
          </a:r>
        </a:p>
      </dsp:txBody>
      <dsp:txXfrm>
        <a:off x="4108413" y="793840"/>
        <a:ext cx="1605517" cy="1407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28C7CD04-2C8F-4DE4-8E80-1E38FFFF45DB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511C2250-26B1-448D-9413-2E8591958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69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7A14F237-14F0-419B-948E-6B2BD01D2484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AACC6C87-907D-4223-A78B-BC1A124AE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2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6C87-907D-4223-A78B-BC1A124AE8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6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A228-E494-43BF-A859-451D85EC069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3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</a:rPr>
              <a:pPr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7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2"/>
          <a:stretch/>
        </p:blipFill>
        <p:spPr>
          <a:xfrm>
            <a:off x="4557156" y="0"/>
            <a:ext cx="4586844" cy="282549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576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257800"/>
            <a:ext cx="77724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09016"/>
            <a:ext cx="3106906" cy="14013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819400"/>
            <a:ext cx="9144000" cy="365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4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5"/>
          <a:stretch/>
        </p:blipFill>
        <p:spPr>
          <a:xfrm>
            <a:off x="3985404" y="0"/>
            <a:ext cx="5158596" cy="321868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486400"/>
            <a:ext cx="77724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22960" y="5227320"/>
            <a:ext cx="274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51518"/>
            <a:ext cx="3792706" cy="17106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200400"/>
            <a:ext cx="9144000" cy="365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8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1">
            <a:extLst>
              <a:ext uri="{FF2B5EF4-FFF2-40B4-BE49-F238E27FC236}">
                <a16:creationId xmlns:a16="http://schemas.microsoft.com/office/drawing/2014/main" id="{FDA99A5A-9400-47D1-95F6-CCF826C28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479" y="6492875"/>
            <a:ext cx="414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B3585-B731-485A-A664-C9D0CC4F4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028D0-B9A2-49E0-BBC0-7700256F295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4480"/>
            <a:ext cx="4038600" cy="4236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4480"/>
            <a:ext cx="4038600" cy="4236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10F1B-364E-4E4E-BBD0-929E93167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43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40080" y="838200"/>
            <a:ext cx="274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V="1">
            <a:off x="0" y="6002388"/>
            <a:ext cx="9144000" cy="87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905" y="1143000"/>
            <a:ext cx="9144000" cy="0"/>
          </a:xfrm>
          <a:prstGeom prst="line">
            <a:avLst/>
          </a:prstGeom>
          <a:ln w="76200">
            <a:solidFill>
              <a:srgbClr val="4D8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F84D9-377E-4334-B27A-CD8A4B0C1E1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45106" y="64770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1EA1-51BF-4AC5-BAF8-B2A119556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6A74A5-E664-4B14-9C74-784FEE8B2D6E}"/>
              </a:ext>
            </a:extLst>
          </p:cNvPr>
          <p:cNvSpPr/>
          <p:nvPr userDrawn="1"/>
        </p:nvSpPr>
        <p:spPr>
          <a:xfrm>
            <a:off x="3931043" y="6323728"/>
            <a:ext cx="1320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CONFIDENTIAL </a:t>
            </a:r>
          </a:p>
          <a:p>
            <a:pPr algn="ctr">
              <a:defRPr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nexVortex, Inc. ©2019</a:t>
            </a:r>
          </a:p>
        </p:txBody>
      </p:sp>
    </p:spTree>
    <p:extLst>
      <p:ext uri="{BB962C8B-B14F-4D97-AF65-F5344CB8AC3E}">
        <p14:creationId xmlns:p14="http://schemas.microsoft.com/office/powerpoint/2010/main" val="239025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32" r:id="rId3"/>
    <p:sldLayoutId id="2147483734" r:id="rId4"/>
    <p:sldLayoutId id="2147483735" r:id="rId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Roboto Book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Book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Roboto Book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Book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Roboto Book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Roboto Book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80" userDrawn="1">
          <p15:clr>
            <a:srgbClr val="F26B43"/>
          </p15:clr>
        </p15:guide>
        <p15:guide id="2" pos="6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emf"/><Relationship Id="rId1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bartram@nexvortex.com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12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mmora@nexvortex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mnowak@nexvortex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12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7.png"/><Relationship Id="rId7" Type="http://schemas.openxmlformats.org/officeDocument/2006/relationships/image" Target="../media/image5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98.png"/><Relationship Id="rId9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jpeg"/><Relationship Id="rId5" Type="http://schemas.openxmlformats.org/officeDocument/2006/relationships/image" Target="../media/image104.emf"/><Relationship Id="rId4" Type="http://schemas.openxmlformats.org/officeDocument/2006/relationships/image" Target="../media/image10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jpeg"/><Relationship Id="rId5" Type="http://schemas.openxmlformats.org/officeDocument/2006/relationships/image" Target="../media/image104.emf"/><Relationship Id="rId4" Type="http://schemas.openxmlformats.org/officeDocument/2006/relationships/image" Target="../media/image10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bartram@nexvortex.com" TargetMode="Externa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499436"/>
            <a:ext cx="7467600" cy="914400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r>
              <a:rPr lang="en-US" sz="4400" dirty="0"/>
              <a:t>nexVortex Introduction</a:t>
            </a:r>
            <a:br>
              <a:rPr lang="en-US" sz="4400" dirty="0"/>
            </a:br>
            <a:r>
              <a:rPr lang="en-US" sz="2000" dirty="0"/>
              <a:t>April 19</a:t>
            </a:r>
            <a:r>
              <a:rPr lang="en-US" sz="2000" baseline="30000" dirty="0"/>
              <a:t>th</a:t>
            </a:r>
            <a:r>
              <a:rPr lang="en-US" sz="2000" dirty="0"/>
              <a:t> 2019</a:t>
            </a:r>
            <a:br>
              <a:rPr lang="en-US" sz="4400" dirty="0"/>
            </a:br>
            <a:br>
              <a:rPr lang="en-US" sz="4400" dirty="0"/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544F5A7-DDA3-4DAC-A8D7-5F46F803B65C}"/>
              </a:ext>
            </a:extLst>
          </p:cNvPr>
          <p:cNvSpPr txBox="1">
            <a:spLocks/>
          </p:cNvSpPr>
          <p:nvPr/>
        </p:nvSpPr>
        <p:spPr bwMode="auto">
          <a:xfrm>
            <a:off x="6735661" y="5589427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Book"/>
              </a:defRPr>
            </a:lvl1pPr>
            <a:lvl2pPr marL="457200" indent="-28416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Roboto Book"/>
              </a:defRPr>
            </a:lvl2pPr>
            <a:lvl3pPr marL="914400" indent="-22701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Roboto Book"/>
              </a:defRPr>
            </a:lvl3pPr>
            <a:lvl4pPr marL="1371600" indent="-22701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Roboto Book"/>
              </a:defRPr>
            </a:lvl4pPr>
            <a:lvl5pPr marL="1828800" indent="-22701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5pPr>
            <a:lvl6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6pPr>
            <a:lvl7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7pPr>
            <a:lvl8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8pPr>
            <a:lvl9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9pPr>
          </a:lstStyle>
          <a:p>
            <a:pPr algn="ctr" defTabSz="914400" eaLnBrk="1" hangingPunct="1">
              <a:buClr>
                <a:srgbClr val="A8AAAC"/>
              </a:buClr>
              <a:buFont typeface="Arial" pitchFamily="34" charset="0"/>
              <a:buNone/>
            </a:pPr>
            <a:r>
              <a:rPr lang="en-US" altLang="en-US" sz="1100" dirty="0">
                <a:solidFill>
                  <a:srgbClr val="898989"/>
                </a:solidFill>
              </a:rPr>
              <a:t>Mike Nowak, VP Sales</a:t>
            </a:r>
          </a:p>
          <a:p>
            <a:pPr algn="ctr" defTabSz="914400" eaLnBrk="1" hangingPunct="1">
              <a:buClr>
                <a:srgbClr val="A8AAAC"/>
              </a:buClr>
              <a:buNone/>
            </a:pPr>
            <a:r>
              <a:rPr lang="en-US" altLang="en-US" sz="1100" dirty="0">
                <a:solidFill>
                  <a:srgbClr val="898989"/>
                </a:solidFill>
              </a:rPr>
              <a:t>mnowak@nexVortex.com</a:t>
            </a:r>
          </a:p>
          <a:p>
            <a:pPr algn="ctr" defTabSz="914400" eaLnBrk="1" hangingPunct="1">
              <a:buClr>
                <a:srgbClr val="A8AAAC"/>
              </a:buClr>
              <a:buNone/>
            </a:pPr>
            <a:r>
              <a:rPr lang="en-US" sz="1100" dirty="0">
                <a:solidFill>
                  <a:srgbClr val="898989"/>
                </a:solidFill>
              </a:rPr>
              <a:t>616.259.0601</a:t>
            </a:r>
          </a:p>
          <a:p>
            <a:pPr algn="ctr" defTabSz="914400" eaLnBrk="1" hangingPunct="1">
              <a:buClr>
                <a:srgbClr val="A8AAAC"/>
              </a:buClr>
              <a:buNone/>
            </a:pPr>
            <a:r>
              <a:rPr lang="en-US" altLang="en-US" sz="1100" dirty="0">
                <a:solidFill>
                  <a:srgbClr val="898989"/>
                </a:solidFill>
              </a:rPr>
              <a:t>www.nexVortex.com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8CEE55-9EFC-4881-9C3D-06FE33E7CA65}"/>
              </a:ext>
            </a:extLst>
          </p:cNvPr>
          <p:cNvSpPr txBox="1">
            <a:spLocks/>
          </p:cNvSpPr>
          <p:nvPr/>
        </p:nvSpPr>
        <p:spPr>
          <a:xfrm>
            <a:off x="838200" y="4109036"/>
            <a:ext cx="7467600" cy="615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Roboto Book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46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4EE4-D433-4716-BFFC-B2206A9A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Company Snapshot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5770F-8792-4CCC-AF4D-5097E9CBB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9255"/>
            <a:ext cx="6629400" cy="3806145"/>
          </a:xfrm>
        </p:spPr>
        <p:txBody>
          <a:bodyPr>
            <a:noAutofit/>
          </a:bodyPr>
          <a:lstStyle/>
          <a:p>
            <a:r>
              <a:rPr lang="en-US" sz="2400" dirty="0"/>
              <a:t>13 years delivering commercial service</a:t>
            </a:r>
          </a:p>
          <a:p>
            <a:endParaRPr lang="en-US" sz="2400" dirty="0"/>
          </a:p>
          <a:p>
            <a:r>
              <a:rPr lang="en-US" sz="2400" dirty="0"/>
              <a:t>Our customer experience team - all certified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Local channel account management personnel in key cities across the US to help you sell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24BE4-4E0E-4C0B-AE1D-6DA4D4A8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DB1290-8DDA-4DEA-9C08-2BB6A5A83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6F1E1F-E213-4B8E-857A-D820C90DE60C}"/>
              </a:ext>
            </a:extLst>
          </p:cNvPr>
          <p:cNvGrpSpPr/>
          <p:nvPr/>
        </p:nvGrpSpPr>
        <p:grpSpPr>
          <a:xfrm>
            <a:off x="7154091" y="1364748"/>
            <a:ext cx="1869913" cy="4128504"/>
            <a:chOff x="6968045" y="1524000"/>
            <a:chExt cx="1869913" cy="41285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D99AE0-7F24-4BD7-A817-6C0B5F3E7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680"/>
            <a:stretch/>
          </p:blipFill>
          <p:spPr>
            <a:xfrm>
              <a:off x="6968045" y="1524000"/>
              <a:ext cx="1869913" cy="12466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B7194C-EF39-495E-BEAC-52996775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8045" y="4405895"/>
              <a:ext cx="1869913" cy="1246609"/>
            </a:xfrm>
            <a:prstGeom prst="rect">
              <a:avLst/>
            </a:prstGeom>
          </p:spPr>
        </p:pic>
        <p:pic>
          <p:nvPicPr>
            <p:cNvPr id="6" name="Picture 5" descr="A large room&#10;&#10;Description automatically generated">
              <a:extLst>
                <a:ext uri="{FF2B5EF4-FFF2-40B4-BE49-F238E27FC236}">
                  <a16:creationId xmlns:a16="http://schemas.microsoft.com/office/drawing/2014/main" id="{04DE62CA-A7DC-4064-BDC7-F142B9D06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045" y="3003593"/>
              <a:ext cx="1869913" cy="116931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52C42A-A2F3-4AB5-8D67-1B202F917626}"/>
              </a:ext>
            </a:extLst>
          </p:cNvPr>
          <p:cNvGrpSpPr/>
          <p:nvPr/>
        </p:nvGrpSpPr>
        <p:grpSpPr>
          <a:xfrm>
            <a:off x="533400" y="4610099"/>
            <a:ext cx="6318883" cy="990601"/>
            <a:chOff x="973921" y="4527109"/>
            <a:chExt cx="7560479" cy="654491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60DB22E-CE58-4914-83D5-E5BD6EB1F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921" y="4590755"/>
              <a:ext cx="1458760" cy="527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1269B9-73FD-4277-98FB-966C722E5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382" y="4527109"/>
              <a:ext cx="1346062" cy="654491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695282BD-D4CB-48D9-8728-00CDC3A721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02" r="45256" b="24920"/>
            <a:stretch/>
          </p:blipFill>
          <p:spPr bwMode="auto">
            <a:xfrm>
              <a:off x="7082480" y="4590755"/>
              <a:ext cx="1451920" cy="4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9D749F-5EB0-4887-9BC5-453DA47B9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69209" y="4546672"/>
              <a:ext cx="1053161" cy="615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27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14985-CC2F-4872-AB9D-8240C79E36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A028D0-B9A2-49E0-BBC0-7700256F295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8B3F0D7-EB56-42D6-B4E5-74AF50F0AC02}"/>
              </a:ext>
            </a:extLst>
          </p:cNvPr>
          <p:cNvGraphicFramePr/>
          <p:nvPr>
            <p:extLst/>
          </p:nvPr>
        </p:nvGraphicFramePr>
        <p:xfrm>
          <a:off x="2286000" y="3092212"/>
          <a:ext cx="5715000" cy="379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AD5E818A-47C5-4753-9DF8-664154E1D23F}"/>
              </a:ext>
            </a:extLst>
          </p:cNvPr>
          <p:cNvSpPr txBox="1">
            <a:spLocks/>
          </p:cNvSpPr>
          <p:nvPr/>
        </p:nvSpPr>
        <p:spPr>
          <a:xfrm>
            <a:off x="457200" y="94458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Roboto Book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nexVortex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2596EB-E03E-487D-BD3D-EEB4BDFB0D92}"/>
              </a:ext>
            </a:extLst>
          </p:cNvPr>
          <p:cNvSpPr txBox="1"/>
          <p:nvPr/>
        </p:nvSpPr>
        <p:spPr>
          <a:xfrm>
            <a:off x="152400" y="1236087"/>
            <a:ext cx="7010400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boto Book"/>
                <a:ea typeface="+mj-ea"/>
                <a:cs typeface="Arial" panose="020B0604020202020204" pitchFamily="34" charset="0"/>
              </a:rPr>
              <a:t>Get to Green Provisioning</a:t>
            </a:r>
          </a:p>
          <a:p>
            <a:pPr marL="457200" indent="-457200">
              <a:buClr>
                <a:srgbClr val="4D8D4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Roboto Book"/>
                <a:ea typeface="+mj-ea"/>
                <a:cs typeface="Arial" panose="020B0604020202020204" pitchFamily="34" charset="0"/>
              </a:rPr>
              <a:t>Coordinate with Channel Partners Expectations</a:t>
            </a:r>
          </a:p>
          <a:p>
            <a:pPr marL="457200" indent="-457200">
              <a:buClr>
                <a:srgbClr val="4D8D4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Roboto Book"/>
                <a:ea typeface="+mj-ea"/>
                <a:cs typeface="Arial" panose="020B0604020202020204" pitchFamily="34" charset="0"/>
              </a:rPr>
              <a:t>Service Verification</a:t>
            </a:r>
          </a:p>
          <a:p>
            <a:pPr marL="457200" indent="-457200">
              <a:buClr>
                <a:srgbClr val="4D8D4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Roboto Book"/>
                <a:ea typeface="+mj-ea"/>
                <a:cs typeface="Arial" panose="020B0604020202020204" pitchFamily="34" charset="0"/>
              </a:rPr>
              <a:t>Fast Efficient Porting Process</a:t>
            </a:r>
          </a:p>
          <a:p>
            <a:pPr marL="457200" indent="-457200">
              <a:buClr>
                <a:srgbClr val="4D8D4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Roboto Book"/>
                <a:ea typeface="+mj-ea"/>
                <a:cs typeface="Arial" panose="020B0604020202020204" pitchFamily="34" charset="0"/>
              </a:rPr>
              <a:t>Customer Training</a:t>
            </a:r>
          </a:p>
          <a:p>
            <a:pPr marL="457200" indent="-457200">
              <a:buClr>
                <a:srgbClr val="4D8D4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Roboto Book"/>
                <a:ea typeface="+mj-ea"/>
                <a:cs typeface="Arial" panose="020B0604020202020204" pitchFamily="34" charset="0"/>
              </a:rPr>
              <a:t>Billing Review and Follow up</a:t>
            </a:r>
          </a:p>
          <a:p>
            <a:pPr marL="457200" indent="-457200">
              <a:buClr>
                <a:srgbClr val="4D8D40"/>
              </a:buClr>
              <a:buFont typeface="Wingdings" panose="05000000000000000000" pitchFamily="2" charset="2"/>
              <a:buChar char="ü"/>
            </a:pPr>
            <a:endParaRPr lang="en-US" sz="2000" b="1" dirty="0">
              <a:latin typeface="Roboto Book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2DA0-8931-463E-A524-D4FED3F1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88D71-6850-43B4-94CE-C5ECD4938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B3585-B731-485A-A664-C9D0CC4F487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24B05-5DE3-486A-BEFC-5D457CC7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39" y="2881026"/>
            <a:ext cx="3341134" cy="1417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11CC23-802E-4CB7-87E4-BA0FB32E5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9" y="1343025"/>
            <a:ext cx="6583261" cy="1657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DB3A84-6B3D-4EB1-ACD8-0C6C8F4E8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56" y="4191000"/>
            <a:ext cx="2967037" cy="1726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1663C9-F6D7-4CE0-BF32-C49887E76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286" y="3000375"/>
            <a:ext cx="3959676" cy="28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499436"/>
            <a:ext cx="7467600" cy="914400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r>
              <a:rPr lang="en-US" sz="4400" dirty="0"/>
              <a:t>nexVortex SIP </a:t>
            </a:r>
            <a:r>
              <a:rPr lang="en-US" sz="4400" dirty="0" err="1"/>
              <a:t>Trunking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544F5A7-DDA3-4DAC-A8D7-5F46F803B65C}"/>
              </a:ext>
            </a:extLst>
          </p:cNvPr>
          <p:cNvSpPr txBox="1">
            <a:spLocks/>
          </p:cNvSpPr>
          <p:nvPr/>
        </p:nvSpPr>
        <p:spPr bwMode="auto">
          <a:xfrm>
            <a:off x="6781800" y="579120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Book"/>
              </a:defRPr>
            </a:lvl1pPr>
            <a:lvl2pPr marL="457200" indent="-28416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Roboto Book"/>
              </a:defRPr>
            </a:lvl2pPr>
            <a:lvl3pPr marL="914400" indent="-22701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Roboto Book"/>
              </a:defRPr>
            </a:lvl3pPr>
            <a:lvl4pPr marL="1371600" indent="-22701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Roboto Book"/>
              </a:defRPr>
            </a:lvl4pPr>
            <a:lvl5pPr marL="1828800" indent="-22701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5pPr>
            <a:lvl6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6pPr>
            <a:lvl7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7pPr>
            <a:lvl8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8pPr>
            <a:lvl9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9pPr>
          </a:lstStyle>
          <a:p>
            <a:pPr algn="ctr" defTabSz="914400" eaLnBrk="1" hangingPunct="1">
              <a:buClr>
                <a:srgbClr val="A8AAAC"/>
              </a:buClr>
              <a:buFont typeface="Arial" pitchFamily="34" charset="0"/>
              <a:buNone/>
            </a:pPr>
            <a:r>
              <a:rPr lang="en-US" altLang="en-US" sz="1100" dirty="0">
                <a:solidFill>
                  <a:srgbClr val="898989"/>
                </a:solidFill>
              </a:rPr>
              <a:t>Mike Nowak, VP Sales</a:t>
            </a:r>
          </a:p>
          <a:p>
            <a:pPr algn="ctr" defTabSz="914400" eaLnBrk="1" hangingPunct="1">
              <a:buClr>
                <a:srgbClr val="A8AAAC"/>
              </a:buClr>
              <a:buNone/>
            </a:pPr>
            <a:r>
              <a:rPr lang="en-US" altLang="en-US" sz="1100" dirty="0">
                <a:solidFill>
                  <a:srgbClr val="898989"/>
                </a:solidFill>
              </a:rPr>
              <a:t>mnowak@nexVortex.com</a:t>
            </a:r>
          </a:p>
          <a:p>
            <a:pPr algn="ctr" defTabSz="914400" eaLnBrk="1" hangingPunct="1">
              <a:buClr>
                <a:srgbClr val="A8AAAC"/>
              </a:buClr>
              <a:buNone/>
            </a:pPr>
            <a:r>
              <a:rPr lang="en-US" sz="1100" dirty="0">
                <a:solidFill>
                  <a:srgbClr val="898989"/>
                </a:solidFill>
              </a:rPr>
              <a:t>616.259.0601</a:t>
            </a:r>
          </a:p>
          <a:p>
            <a:pPr algn="ctr" defTabSz="914400" eaLnBrk="1" hangingPunct="1">
              <a:buClr>
                <a:srgbClr val="A8AAAC"/>
              </a:buClr>
              <a:buNone/>
            </a:pPr>
            <a:r>
              <a:rPr lang="en-US" altLang="en-US" sz="1100" dirty="0">
                <a:solidFill>
                  <a:srgbClr val="898989"/>
                </a:solidFill>
              </a:rPr>
              <a:t>www.nexVortex.com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8CEE55-9EFC-4881-9C3D-06FE33E7CA65}"/>
              </a:ext>
            </a:extLst>
          </p:cNvPr>
          <p:cNvSpPr txBox="1">
            <a:spLocks/>
          </p:cNvSpPr>
          <p:nvPr/>
        </p:nvSpPr>
        <p:spPr>
          <a:xfrm>
            <a:off x="838200" y="4109036"/>
            <a:ext cx="7467600" cy="615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Roboto Book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48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1" dirty="0">
                <a:latin typeface="Roboto Book"/>
                <a:cs typeface="Arial" pitchFamily="34" charset="0"/>
              </a:rPr>
              <a:t>SIP </a:t>
            </a:r>
            <a:r>
              <a:rPr lang="en-US" altLang="en-US" sz="3200" b="1" dirty="0" err="1">
                <a:latin typeface="Roboto Book"/>
                <a:cs typeface="Arial" pitchFamily="34" charset="0"/>
              </a:rPr>
              <a:t>Trunking</a:t>
            </a:r>
            <a:r>
              <a:rPr lang="en-US" altLang="en-US" sz="3200" b="1" dirty="0">
                <a:latin typeface="Roboto Book"/>
                <a:cs typeface="Arial" pitchFamily="34" charset="0"/>
              </a:rPr>
              <a:t> Expansion</a:t>
            </a:r>
            <a:endParaRPr lang="en-US" sz="3200" b="1" dirty="0">
              <a:latin typeface="Roboto Book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21D38-3B20-4E11-90C9-8204BA693AE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8149" y="1447800"/>
            <a:ext cx="4953000" cy="533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chemeClr val="bg1">
                  <a:lumMod val="50000"/>
                </a:schemeClr>
              </a:buClr>
            </a:pPr>
            <a:r>
              <a:rPr lang="en-US" sz="2000" dirty="0"/>
              <a:t>Adoption across  all sizes of business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8150" y="2365019"/>
            <a:ext cx="5105401" cy="7620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342875" indent="-342875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29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5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prstClr val="white">
                  <a:lumMod val="50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Larger enterprises are not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implementing 100%  cutover on day-one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8149" y="3510839"/>
            <a:ext cx="4038600" cy="4953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342875" indent="-342875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29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5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prstClr val="white">
                  <a:lumMod val="50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$8.0 billion worldwide by 2018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8149" y="4389959"/>
            <a:ext cx="4343400" cy="4953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342875" indent="-342875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29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5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prstClr val="white">
                  <a:lumMod val="50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2013–2018 5-year CAGR of 19%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8150" y="5269077"/>
            <a:ext cx="5105401" cy="750723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875" indent="-342875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29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5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prstClr val="white">
                  <a:lumMod val="50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Estimated that 700,000 analog lines are disconnected every month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5" y="1791021"/>
            <a:ext cx="3330575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nexVortex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96F038DD-3E78-4FD9-BD61-1B3455E457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447800"/>
            <a:ext cx="56356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SIP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Trunking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Value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Todays Standard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Cost Savings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Superior Flexibility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Superior Redundancy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Multiple Connectivity Options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Remote Phone E911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Auto Detecting Disaster Recovery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</a:pPr>
            <a:endParaRPr lang="en-US" sz="24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07691" y="2133600"/>
            <a:ext cx="4131509" cy="1600200"/>
          </a:xfrm>
        </p:spPr>
        <p:txBody>
          <a:bodyPr>
            <a:normAutofit/>
          </a:bodyPr>
          <a:lstStyle/>
          <a:p>
            <a:pPr marL="0" indent="0" defTabSz="914333">
              <a:spcBef>
                <a:spcPts val="0"/>
              </a:spcBef>
              <a:buSzPct val="90000"/>
              <a:buNone/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Top SIP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Trunking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Applications</a:t>
            </a:r>
          </a:p>
          <a:p>
            <a:pPr marL="0" indent="0">
              <a:buNone/>
            </a:pPr>
            <a:endParaRPr lang="en-US" alt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lvl="3" defTabSz="914333">
              <a:spcBef>
                <a:spcPts val="0"/>
              </a:spcBef>
              <a:buSzPct val="90000"/>
            </a:pPr>
            <a:r>
              <a:rPr lang="en-US" altLang="en-US" sz="200" b="1" dirty="0">
                <a:solidFill>
                  <a:prstClr val="black"/>
                </a:solidFill>
                <a:latin typeface="Calibri"/>
              </a:rPr>
              <a:t>PRI and Analog Line Replacement</a:t>
            </a:r>
          </a:p>
          <a:p>
            <a:pPr defTabSz="914333">
              <a:spcBef>
                <a:spcPts val="0"/>
              </a:spcBef>
              <a:buSzPct val="90000"/>
            </a:pP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Replacement of “SIP is just SIP” Implementations</a:t>
            </a:r>
          </a:p>
          <a:p>
            <a:pPr defTabSz="914333">
              <a:spcBef>
                <a:spcPts val="0"/>
              </a:spcBef>
              <a:buSzPct val="90000"/>
            </a:pP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Multi-Site Solutions</a:t>
            </a:r>
          </a:p>
          <a:p>
            <a:pPr defTabSz="914333">
              <a:spcBef>
                <a:spcPts val="0"/>
              </a:spcBef>
              <a:buSzPct val="90000"/>
            </a:pP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Remote Phone Applications</a:t>
            </a:r>
          </a:p>
          <a:p>
            <a:pPr defTabSz="914333">
              <a:spcBef>
                <a:spcPts val="0"/>
              </a:spcBef>
              <a:buSzPct val="90000"/>
            </a:pP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Toll Free Contact Centers </a:t>
            </a:r>
          </a:p>
        </p:txBody>
      </p:sp>
    </p:spTree>
    <p:extLst>
      <p:ext uri="{BB962C8B-B14F-4D97-AF65-F5344CB8AC3E}">
        <p14:creationId xmlns:p14="http://schemas.microsoft.com/office/powerpoint/2010/main" val="8192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SIP </a:t>
            </a:r>
            <a:r>
              <a:rPr lang="en-US"/>
              <a:t>Trunking</a:t>
            </a:r>
            <a:r>
              <a:rPr lang="en-US" dirty="0"/>
              <a:t> PBX Interoperability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DB1290-8DDA-4DEA-9C08-2BB6A5A83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219200" y="1447800"/>
            <a:ext cx="6705600" cy="523220"/>
          </a:xfrm>
          <a:prstGeom prst="rect">
            <a:avLst/>
          </a:prstGeom>
          <a:solidFill>
            <a:srgbClr val="4D8D40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Interoperable with Most Systems</a:t>
            </a:r>
          </a:p>
        </p:txBody>
      </p:sp>
      <p:pic>
        <p:nvPicPr>
          <p:cNvPr id="2050" name="Picture 2" descr="Adtran Total Access 908e Sip Gateway W/25-session Sbc 4243908f2#25">
            <a:extLst>
              <a:ext uri="{FF2B5EF4-FFF2-40B4-BE49-F238E27FC236}">
                <a16:creationId xmlns:a16="http://schemas.microsoft.com/office/drawing/2014/main" id="{AE27CB24-5C36-4F3B-8272-29CBB62D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21516"/>
            <a:ext cx="2522039" cy="5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6A3D5-1591-4C21-802C-62AF7D3E6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447" y="4570563"/>
            <a:ext cx="2171700" cy="695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FBC5EF-90EA-446F-9A2A-8F15FF78B16B}"/>
              </a:ext>
            </a:extLst>
          </p:cNvPr>
          <p:cNvSpPr txBox="1"/>
          <p:nvPr/>
        </p:nvSpPr>
        <p:spPr>
          <a:xfrm>
            <a:off x="670831" y="5410200"/>
            <a:ext cx="321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Adtran</a:t>
            </a:r>
            <a:r>
              <a:rPr lang="en-US" dirty="0"/>
              <a:t> 908E with PRI handoff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4CAD94-688C-4552-B80E-EE7013B48FDE}"/>
              </a:ext>
            </a:extLst>
          </p:cNvPr>
          <p:cNvSpPr txBox="1"/>
          <p:nvPr/>
        </p:nvSpPr>
        <p:spPr>
          <a:xfrm>
            <a:off x="4350297" y="537693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Adtran</a:t>
            </a:r>
            <a:r>
              <a:rPr lang="en-US" dirty="0"/>
              <a:t> 3140 SBC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04886F-7327-482D-AF1A-AB83D093B9C6}"/>
              </a:ext>
            </a:extLst>
          </p:cNvPr>
          <p:cNvGrpSpPr/>
          <p:nvPr/>
        </p:nvGrpSpPr>
        <p:grpSpPr>
          <a:xfrm>
            <a:off x="888377" y="2514603"/>
            <a:ext cx="6493380" cy="1500425"/>
            <a:chOff x="-115375" y="2476454"/>
            <a:chExt cx="8274872" cy="1780283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2DD00096-A16E-438A-AD4F-8F73C41A3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781" y="2558004"/>
              <a:ext cx="1501548" cy="750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 descr="Image result for mitel">
              <a:extLst>
                <a:ext uri="{FF2B5EF4-FFF2-40B4-BE49-F238E27FC236}">
                  <a16:creationId xmlns:a16="http://schemas.microsoft.com/office/drawing/2014/main" id="{38C20CC9-0B23-4374-80B9-5AB934B78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936" y="2476454"/>
              <a:ext cx="2692329" cy="633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F972D915-7135-4A07-AE75-0C8FAE94E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955" y="3251074"/>
              <a:ext cx="1033198" cy="24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42BD9A2C-A4CE-4124-99F0-5F9F761E6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75" y="3593908"/>
              <a:ext cx="2047319" cy="6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">
              <a:extLst>
                <a:ext uri="{FF2B5EF4-FFF2-40B4-BE49-F238E27FC236}">
                  <a16:creationId xmlns:a16="http://schemas.microsoft.com/office/drawing/2014/main" id="{7A482460-3921-46E5-A39C-B5A20F624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375" y="3251074"/>
              <a:ext cx="2183673" cy="818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 descr="Image result for shoretel">
              <a:extLst>
                <a:ext uri="{FF2B5EF4-FFF2-40B4-BE49-F238E27FC236}">
                  <a16:creationId xmlns:a16="http://schemas.microsoft.com/office/drawing/2014/main" id="{04829C1E-2F11-4773-B1A8-D7B4A469B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250" y="2484754"/>
              <a:ext cx="1975950" cy="70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Image result for Cisco">
              <a:extLst>
                <a:ext uri="{FF2B5EF4-FFF2-40B4-BE49-F238E27FC236}">
                  <a16:creationId xmlns:a16="http://schemas.microsoft.com/office/drawing/2014/main" id="{444E7476-422C-4D94-BE58-7EA1725C3D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43" y="3113546"/>
              <a:ext cx="1610441" cy="855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Image result for vertical pbx logo">
              <a:extLst>
                <a:ext uri="{FF2B5EF4-FFF2-40B4-BE49-F238E27FC236}">
                  <a16:creationId xmlns:a16="http://schemas.microsoft.com/office/drawing/2014/main" id="{653846EB-D827-43A8-ABF6-824F50512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527" y="3109943"/>
              <a:ext cx="1926970" cy="530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Image result for nec logo">
              <a:extLst>
                <a:ext uri="{FF2B5EF4-FFF2-40B4-BE49-F238E27FC236}">
                  <a16:creationId xmlns:a16="http://schemas.microsoft.com/office/drawing/2014/main" id="{B54DDAAD-2F1F-49A0-9D89-0DE5DBB09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2590" y="3734167"/>
              <a:ext cx="1421610" cy="386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https://www.ctdconnect.com/wp-content/uploads/2018/05/matrix-logo.jpg">
            <a:extLst>
              <a:ext uri="{FF2B5EF4-FFF2-40B4-BE49-F238E27FC236}">
                <a16:creationId xmlns:a16="http://schemas.microsoft.com/office/drawing/2014/main" id="{8A32D255-452A-493E-A0E6-401195B55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23" y="4027686"/>
            <a:ext cx="1348045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www.ctdconnect.com/wp-content/uploads/2016/02/zultys-logo.png">
            <a:extLst>
              <a:ext uri="{FF2B5EF4-FFF2-40B4-BE49-F238E27FC236}">
                <a16:creationId xmlns:a16="http://schemas.microsoft.com/office/drawing/2014/main" id="{CEB5F4CA-4C02-4F03-88A2-65772FEC2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97" y="2288441"/>
            <a:ext cx="1716688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s://www.ctdconnect.com/wp-content/uploads/2016/02/EricssonLG_logo-450x168-1-300x112.png">
            <a:extLst>
              <a:ext uri="{FF2B5EF4-FFF2-40B4-BE49-F238E27FC236}">
                <a16:creationId xmlns:a16="http://schemas.microsoft.com/office/drawing/2014/main" id="{DEA7336C-C0BE-45C6-930F-47B6EA0F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8" y="3930073"/>
            <a:ext cx="1428747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latin typeface="Roboto Book"/>
                <a:cs typeface="Arial" panose="020B0604020202020204" pitchFamily="34" charset="0"/>
              </a:rPr>
              <a:t>Use Case: </a:t>
            </a:r>
            <a:r>
              <a:rPr lang="en-US" sz="2800" b="1" dirty="0">
                <a:latin typeface="Roboto Book"/>
                <a:cs typeface="Arial" panose="020B0604020202020204" pitchFamily="34" charset="0"/>
              </a:rPr>
              <a:t>Multisite Environments</a:t>
            </a:r>
            <a:endParaRPr lang="en-US" sz="3200" b="1" dirty="0">
              <a:latin typeface="Roboto Book"/>
              <a:cs typeface="Arial" panose="020B0604020202020204" pitchFamily="34" charset="0"/>
            </a:endParaRPr>
          </a:p>
        </p:txBody>
      </p:sp>
      <p:sp>
        <p:nvSpPr>
          <p:cNvPr id="107" name="Up Arrow 106"/>
          <p:cNvSpPr/>
          <p:nvPr/>
        </p:nvSpPr>
        <p:spPr>
          <a:xfrm flipV="1">
            <a:off x="1595948" y="3987632"/>
            <a:ext cx="362599" cy="996250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Up Arrow 114"/>
          <p:cNvSpPr/>
          <p:nvPr/>
        </p:nvSpPr>
        <p:spPr>
          <a:xfrm flipV="1">
            <a:off x="4239968" y="4093422"/>
            <a:ext cx="362599" cy="890460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Up Arrow 115"/>
          <p:cNvSpPr/>
          <p:nvPr/>
        </p:nvSpPr>
        <p:spPr>
          <a:xfrm flipV="1">
            <a:off x="7063924" y="4039501"/>
            <a:ext cx="362599" cy="977199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/>
          <a:lstStyle/>
          <a:p>
            <a:fld id="{42A028D0-B9A2-49E0-BBC0-7700256F295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2B752-415F-4B12-AA11-0014386EEEB0}"/>
              </a:ext>
            </a:extLst>
          </p:cNvPr>
          <p:cNvSpPr txBox="1"/>
          <p:nvPr/>
        </p:nvSpPr>
        <p:spPr>
          <a:xfrm>
            <a:off x="1125822" y="3488785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 - 23 Channels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514B78-DA86-4BE6-80F8-B0DCB39AFCFF}"/>
              </a:ext>
            </a:extLst>
          </p:cNvPr>
          <p:cNvSpPr txBox="1"/>
          <p:nvPr/>
        </p:nvSpPr>
        <p:spPr>
          <a:xfrm>
            <a:off x="3771900" y="3485503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 - 23 Channels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7E6C1E-6744-4498-B4F8-CC0FFB23EA20}"/>
              </a:ext>
            </a:extLst>
          </p:cNvPr>
          <p:cNvSpPr txBox="1"/>
          <p:nvPr/>
        </p:nvSpPr>
        <p:spPr>
          <a:xfrm>
            <a:off x="6644794" y="344767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Lines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3FA731B-F4BD-4B33-9F27-E0AAC853E5F1}"/>
              </a:ext>
            </a:extLst>
          </p:cNvPr>
          <p:cNvSpPr/>
          <p:nvPr/>
        </p:nvSpPr>
        <p:spPr>
          <a:xfrm rot="16200000">
            <a:off x="4184878" y="82322"/>
            <a:ext cx="600041" cy="5769398"/>
          </a:xfrm>
          <a:prstGeom prst="rightBrace">
            <a:avLst>
              <a:gd name="adj1" fmla="val 8333"/>
              <a:gd name="adj2" fmla="val 4745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269C87-0595-48DA-A166-A83466673519}"/>
              </a:ext>
            </a:extLst>
          </p:cNvPr>
          <p:cNvSpPr txBox="1"/>
          <p:nvPr/>
        </p:nvSpPr>
        <p:spPr>
          <a:xfrm>
            <a:off x="2127939" y="2071266"/>
            <a:ext cx="47846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56 Designated Call Paths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51BEDB-1C0D-4186-8ADF-F1AF3F72449D}"/>
              </a:ext>
            </a:extLst>
          </p:cNvPr>
          <p:cNvSpPr txBox="1"/>
          <p:nvPr/>
        </p:nvSpPr>
        <p:spPr>
          <a:xfrm>
            <a:off x="1484742" y="565591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245CF3-1425-4DAB-8229-9CADAF69F19F}"/>
              </a:ext>
            </a:extLst>
          </p:cNvPr>
          <p:cNvSpPr txBox="1"/>
          <p:nvPr/>
        </p:nvSpPr>
        <p:spPr>
          <a:xfrm>
            <a:off x="4165580" y="565591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Site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19AE18-1D65-40EB-8876-5A6CD0D919C7}"/>
              </a:ext>
            </a:extLst>
          </p:cNvPr>
          <p:cNvSpPr txBox="1"/>
          <p:nvPr/>
        </p:nvSpPr>
        <p:spPr>
          <a:xfrm>
            <a:off x="6900111" y="565867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201AB-99A4-4BC0-996B-88F95DEAB131}"/>
              </a:ext>
            </a:extLst>
          </p:cNvPr>
          <p:cNvSpPr txBox="1"/>
          <p:nvPr/>
        </p:nvSpPr>
        <p:spPr>
          <a:xfrm flipH="1">
            <a:off x="849621" y="1403141"/>
            <a:ext cx="7406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What about sharing resources and reducing trunk spend?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205585-279D-4424-BB86-442E7D9B0FF6}"/>
              </a:ext>
            </a:extLst>
          </p:cNvPr>
          <p:cNvSpPr txBox="1"/>
          <p:nvPr/>
        </p:nvSpPr>
        <p:spPr>
          <a:xfrm flipH="1">
            <a:off x="1304423" y="2786171"/>
            <a:ext cx="6625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What about disaster recovery for a down site?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E5D040-5487-4102-B1D0-C04F937A5F19}"/>
              </a:ext>
            </a:extLst>
          </p:cNvPr>
          <p:cNvSpPr txBox="1"/>
          <p:nvPr/>
        </p:nvSpPr>
        <p:spPr>
          <a:xfrm flipH="1">
            <a:off x="1817014" y="3369491"/>
            <a:ext cx="673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What about remote phone E911?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90073-0E31-4C5B-A8C3-524493635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4" y="1749182"/>
            <a:ext cx="1139826" cy="1139826"/>
          </a:xfrm>
          <a:prstGeom prst="rect">
            <a:avLst/>
          </a:prstGeom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E3B6AE5-4BAD-4BA3-A9F1-AD1B4F057591}"/>
              </a:ext>
            </a:extLst>
          </p:cNvPr>
          <p:cNvCxnSpPr>
            <a:stCxn id="4" idx="2"/>
          </p:cNvCxnSpPr>
          <p:nvPr/>
        </p:nvCxnSpPr>
        <p:spPr>
          <a:xfrm rot="16200000" flipH="1">
            <a:off x="-210388" y="3828662"/>
            <a:ext cx="2216843" cy="337533"/>
          </a:xfrm>
          <a:prstGeom prst="bentConnector3">
            <a:avLst/>
          </a:prstGeom>
          <a:ln w="28575"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C0FB29D2-38EB-46AC-88FB-6611DCD0F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00" y="5004935"/>
            <a:ext cx="2392374" cy="7324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C22FC9-2420-4B81-86DE-AE52C183D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075" y="5004935"/>
            <a:ext cx="2392374" cy="7324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F14E29E-1AC5-4F75-9AE3-46179D524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89" y="5079402"/>
            <a:ext cx="1921467" cy="6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5" grpId="0" animBg="1"/>
      <p:bldP spid="116" grpId="0" animBg="1"/>
      <p:bldP spid="12" grpId="0"/>
      <p:bldP spid="31" grpId="0"/>
      <p:bldP spid="32" grpId="0"/>
      <p:bldP spid="13" grpId="0" animBg="1"/>
      <p:bldP spid="20" grpId="0"/>
      <p:bldP spid="11" grpId="0"/>
      <p:bldP spid="22" grpId="0"/>
      <p:bldP spid="24" grpId="0"/>
      <p:bldP spid="3" grpId="0"/>
      <p:bldP spid="19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latin typeface="Roboto Book"/>
                <a:cs typeface="Arial" panose="020B0604020202020204" pitchFamily="34" charset="0"/>
              </a:rPr>
              <a:t>Use Case: </a:t>
            </a:r>
            <a:r>
              <a:rPr lang="en-US" sz="2800" b="1" dirty="0">
                <a:latin typeface="Roboto Book"/>
                <a:cs typeface="Arial" panose="020B0604020202020204" pitchFamily="34" charset="0"/>
              </a:rPr>
              <a:t>Shared Trunk Resources</a:t>
            </a:r>
            <a:endParaRPr lang="en-US" sz="3200" b="1" dirty="0">
              <a:latin typeface="Roboto Book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19400" y="1239657"/>
            <a:ext cx="2791862" cy="1122551"/>
            <a:chOff x="2828615" y="1239649"/>
            <a:chExt cx="2791862" cy="1122551"/>
          </a:xfrm>
        </p:grpSpPr>
        <p:pic>
          <p:nvPicPr>
            <p:cNvPr id="9" name="Picture 2" descr="C:\Users\Todd\Downloads\nV_cloud_11_2013-01 (1)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0" b="4921"/>
            <a:stretch/>
          </p:blipFill>
          <p:spPr bwMode="auto">
            <a:xfrm>
              <a:off x="2828615" y="1239649"/>
              <a:ext cx="2791862" cy="1122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nV Logo v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66815" y="1649003"/>
              <a:ext cx="1030440" cy="560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7" name="Up Arrow 106"/>
          <p:cNvSpPr/>
          <p:nvPr/>
        </p:nvSpPr>
        <p:spPr>
          <a:xfrm rot="2866390" flipV="1">
            <a:off x="2530383" y="2014404"/>
            <a:ext cx="362599" cy="996250"/>
          </a:xfrm>
          <a:prstGeom prst="up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Up Arrow 114"/>
          <p:cNvSpPr/>
          <p:nvPr/>
        </p:nvSpPr>
        <p:spPr>
          <a:xfrm flipV="1">
            <a:off x="3980813" y="2369991"/>
            <a:ext cx="362599" cy="890460"/>
          </a:xfrm>
          <a:prstGeom prst="up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Up Arrow 115"/>
          <p:cNvSpPr/>
          <p:nvPr/>
        </p:nvSpPr>
        <p:spPr>
          <a:xfrm rot="18844952" flipV="1">
            <a:off x="5617630" y="2022811"/>
            <a:ext cx="362599" cy="977199"/>
          </a:xfrm>
          <a:prstGeom prst="up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/>
          <a:lstStyle/>
          <a:p>
            <a:fld id="{42A028D0-B9A2-49E0-BBC0-7700256F295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1A7BE-F25B-40E8-B276-75F5621E4F30}"/>
              </a:ext>
            </a:extLst>
          </p:cNvPr>
          <p:cNvSpPr txBox="1"/>
          <p:nvPr/>
        </p:nvSpPr>
        <p:spPr>
          <a:xfrm>
            <a:off x="930165" y="4323425"/>
            <a:ext cx="1889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SIP or PRI handoff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6CAB5-C8F8-47D7-A422-6B2A9740C86A}"/>
              </a:ext>
            </a:extLst>
          </p:cNvPr>
          <p:cNvSpPr txBox="1"/>
          <p:nvPr/>
        </p:nvSpPr>
        <p:spPr>
          <a:xfrm flipH="1">
            <a:off x="6857412" y="1480556"/>
            <a:ext cx="181086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4">
                    <a:lumMod val="50000"/>
                  </a:schemeClr>
                </a:solidFill>
              </a:rPr>
              <a:t>Reduce trunk subscriptions by 33% (avg)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B2B01E-E4D1-4B9F-AAFB-C0780F0A324C}"/>
              </a:ext>
            </a:extLst>
          </p:cNvPr>
          <p:cNvSpPr txBox="1"/>
          <p:nvPr/>
        </p:nvSpPr>
        <p:spPr>
          <a:xfrm>
            <a:off x="3398794" y="4300905"/>
            <a:ext cx="1889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SIP or PRI handoff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69E642-0F20-475A-9CDE-BC04B28D0622}"/>
              </a:ext>
            </a:extLst>
          </p:cNvPr>
          <p:cNvSpPr txBox="1"/>
          <p:nvPr/>
        </p:nvSpPr>
        <p:spPr>
          <a:xfrm>
            <a:off x="5941963" y="4284953"/>
            <a:ext cx="1889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SIP or PRI handoff</a:t>
            </a:r>
          </a:p>
        </p:txBody>
      </p:sp>
      <p:sp>
        <p:nvSpPr>
          <p:cNvPr id="24" name="bullets">
            <a:extLst>
              <a:ext uri="{FF2B5EF4-FFF2-40B4-BE49-F238E27FC236}">
                <a16:creationId xmlns:a16="http://schemas.microsoft.com/office/drawing/2014/main" id="{3287547F-ECE0-4C7C-B910-10D426C6EA72}"/>
              </a:ext>
            </a:extLst>
          </p:cNvPr>
          <p:cNvSpPr txBox="1"/>
          <p:nvPr/>
        </p:nvSpPr>
        <p:spPr>
          <a:xfrm>
            <a:off x="2886778" y="5021923"/>
            <a:ext cx="3285422" cy="984885"/>
          </a:xfrm>
          <a:prstGeom prst="rect">
            <a:avLst/>
          </a:prstGeom>
          <a:solidFill>
            <a:srgbClr val="A6D06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latin typeface="Calibri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Roboto Book"/>
              </a:rPr>
              <a:t>Trunk Resources Shared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/>
              <a:t>Avoid Under utilization Waste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/>
              <a:t>Share Resources on Demand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/>
              <a:t>Auto Detecting Failover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8C38613-1B44-48BE-B674-570E9FA0D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95" y="1261619"/>
            <a:ext cx="1026449" cy="1026449"/>
          </a:xfrm>
          <a:prstGeom prst="rect">
            <a:avLst/>
          </a:prstGeom>
        </p:spPr>
      </p:pic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97B1142-11B4-46ED-8E09-1D461D556A14}"/>
              </a:ext>
            </a:extLst>
          </p:cNvPr>
          <p:cNvCxnSpPr>
            <a:cxnSpLocks/>
            <a:stCxn id="27" idx="2"/>
          </p:cNvCxnSpPr>
          <p:nvPr/>
        </p:nvCxnSpPr>
        <p:spPr>
          <a:xfrm rot="16200000" flipH="1">
            <a:off x="287168" y="2681219"/>
            <a:ext cx="1208548" cy="422245"/>
          </a:xfrm>
          <a:prstGeom prst="bentConnector3">
            <a:avLst/>
          </a:prstGeom>
          <a:ln w="28575"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EA48F85-CA5C-4CAD-84C5-686817B739BF}"/>
              </a:ext>
            </a:extLst>
          </p:cNvPr>
          <p:cNvSpPr txBox="1"/>
          <p:nvPr/>
        </p:nvSpPr>
        <p:spPr>
          <a:xfrm>
            <a:off x="842343" y="2270641"/>
            <a:ext cx="526180" cy="261610"/>
          </a:xfrm>
          <a:prstGeom prst="rect">
            <a:avLst/>
          </a:prstGeom>
          <a:solidFill>
            <a:srgbClr val="F99D2A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E911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BC1557-6A6B-40CE-8874-6972921A2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006" y="3552399"/>
            <a:ext cx="1678963" cy="58259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00875BD-6B22-4727-8E93-D87014B3E814}"/>
              </a:ext>
            </a:extLst>
          </p:cNvPr>
          <p:cNvSpPr txBox="1"/>
          <p:nvPr/>
        </p:nvSpPr>
        <p:spPr>
          <a:xfrm>
            <a:off x="7384314" y="3948362"/>
            <a:ext cx="526180" cy="261610"/>
          </a:xfrm>
          <a:prstGeom prst="rect">
            <a:avLst/>
          </a:prstGeom>
          <a:solidFill>
            <a:srgbClr val="F99D2A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E911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9D70AD0-E8DB-4DE3-B090-1023174C0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61" y="3458516"/>
            <a:ext cx="2392374" cy="7324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EB456E-1DA6-4506-AF23-F11EE20B47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224" y="3446241"/>
            <a:ext cx="2392374" cy="73248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91FF8C0-DA8E-4F84-9826-43EEC76DF5ED}"/>
              </a:ext>
            </a:extLst>
          </p:cNvPr>
          <p:cNvSpPr txBox="1"/>
          <p:nvPr/>
        </p:nvSpPr>
        <p:spPr>
          <a:xfrm>
            <a:off x="4923984" y="3969967"/>
            <a:ext cx="526180" cy="261610"/>
          </a:xfrm>
          <a:prstGeom prst="rect">
            <a:avLst/>
          </a:prstGeom>
          <a:solidFill>
            <a:srgbClr val="F99D2A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E911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1954E9-F31A-4C39-BF14-B66C8EA24519}"/>
              </a:ext>
            </a:extLst>
          </p:cNvPr>
          <p:cNvSpPr txBox="1"/>
          <p:nvPr/>
        </p:nvSpPr>
        <p:spPr>
          <a:xfrm>
            <a:off x="2360598" y="3969967"/>
            <a:ext cx="526180" cy="261610"/>
          </a:xfrm>
          <a:prstGeom prst="rect">
            <a:avLst/>
          </a:prstGeom>
          <a:solidFill>
            <a:srgbClr val="F99D2A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E911</a:t>
            </a:r>
          </a:p>
        </p:txBody>
      </p:sp>
    </p:spTree>
    <p:extLst>
      <p:ext uri="{BB962C8B-B14F-4D97-AF65-F5344CB8AC3E}">
        <p14:creationId xmlns:p14="http://schemas.microsoft.com/office/powerpoint/2010/main" val="1310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latin typeface="Roboto Book"/>
                <a:cs typeface="Arial" panose="020B0604020202020204" pitchFamily="34" charset="0"/>
              </a:rPr>
              <a:t>nexVortex – </a:t>
            </a:r>
            <a:r>
              <a:rPr lang="en-US" sz="2800" b="1" dirty="0">
                <a:latin typeface="Roboto Book"/>
                <a:cs typeface="Arial" panose="020B0604020202020204" pitchFamily="34" charset="0"/>
              </a:rPr>
              <a:t>Auto Disaster Recovery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95600" y="1763570"/>
            <a:ext cx="2791862" cy="1122551"/>
            <a:chOff x="2828615" y="1239649"/>
            <a:chExt cx="2791862" cy="1122551"/>
          </a:xfrm>
        </p:grpSpPr>
        <p:pic>
          <p:nvPicPr>
            <p:cNvPr id="9" name="Picture 2" descr="C:\Users\Todd\Downloads\nV_cloud_11_2013-01 (1)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0" b="4921"/>
            <a:stretch/>
          </p:blipFill>
          <p:spPr bwMode="auto">
            <a:xfrm>
              <a:off x="2828615" y="1239649"/>
              <a:ext cx="2791862" cy="1122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nV Logo v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66815" y="1649003"/>
              <a:ext cx="1030440" cy="560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7" name="Up Arrow 106"/>
          <p:cNvSpPr/>
          <p:nvPr/>
        </p:nvSpPr>
        <p:spPr>
          <a:xfrm rot="2866390" flipV="1">
            <a:off x="2606583" y="2538317"/>
            <a:ext cx="362599" cy="996250"/>
          </a:xfrm>
          <a:prstGeom prst="up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Up Arrow 114"/>
          <p:cNvSpPr/>
          <p:nvPr/>
        </p:nvSpPr>
        <p:spPr>
          <a:xfrm flipV="1">
            <a:off x="4057013" y="2893904"/>
            <a:ext cx="362599" cy="890460"/>
          </a:xfrm>
          <a:prstGeom prst="up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Up Arrow 115"/>
          <p:cNvSpPr/>
          <p:nvPr/>
        </p:nvSpPr>
        <p:spPr>
          <a:xfrm rot="18844952" flipV="1">
            <a:off x="5693830" y="2546724"/>
            <a:ext cx="362599" cy="977199"/>
          </a:xfrm>
          <a:prstGeom prst="up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7323">
            <a:off x="7211114" y="2963566"/>
            <a:ext cx="8667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http://s.tmocache.com/content/dam/tmo/en-p/cell-phones/apple-iphone-6-plus/gold/stills/browse-apple-iphone-6-plus-gold.jpg/jcr:content/renditions/cq5dam.web.280.28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32" y="2324845"/>
            <a:ext cx="885768" cy="8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/>
          <a:lstStyle/>
          <a:p>
            <a:fld id="{42A028D0-B9A2-49E0-BBC0-7700256F295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0DBA8B48-FE19-4C8B-905E-49FA7435F110}"/>
              </a:ext>
            </a:extLst>
          </p:cNvPr>
          <p:cNvSpPr/>
          <p:nvPr/>
        </p:nvSpPr>
        <p:spPr>
          <a:xfrm>
            <a:off x="2429682" y="3358123"/>
            <a:ext cx="1630449" cy="530248"/>
          </a:xfrm>
          <a:prstGeom prst="curvedDownArrow">
            <a:avLst/>
          </a:prstGeom>
          <a:solidFill>
            <a:schemeClr val="accent4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C226A2D4-7BF1-4C6F-AF4B-0B04DF9C9758}"/>
              </a:ext>
            </a:extLst>
          </p:cNvPr>
          <p:cNvSpPr/>
          <p:nvPr/>
        </p:nvSpPr>
        <p:spPr>
          <a:xfrm>
            <a:off x="4742595" y="3491281"/>
            <a:ext cx="1630449" cy="530248"/>
          </a:xfrm>
          <a:prstGeom prst="curvedDownArrow">
            <a:avLst/>
          </a:prstGeom>
          <a:solidFill>
            <a:schemeClr val="accent4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C3E146-641A-4E98-AE22-E064122FA5F4}"/>
              </a:ext>
            </a:extLst>
          </p:cNvPr>
          <p:cNvSpPr/>
          <p:nvPr/>
        </p:nvSpPr>
        <p:spPr>
          <a:xfrm>
            <a:off x="1294921" y="4949772"/>
            <a:ext cx="6603346" cy="1001444"/>
          </a:xfrm>
          <a:prstGeom prst="rect">
            <a:avLst/>
          </a:prstGeom>
          <a:solidFill>
            <a:srgbClr val="A6D0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91440" rtlCol="0" anchor="t" anchorCtr="0"/>
          <a:lstStyle/>
          <a:p>
            <a:pPr algn="ctr">
              <a:spcAft>
                <a:spcPts val="1200"/>
              </a:spcAft>
            </a:pPr>
            <a:r>
              <a:rPr lang="en-US" sz="1400" b="1" dirty="0">
                <a:solidFill>
                  <a:srgbClr val="008000"/>
                </a:solidFill>
              </a:rPr>
              <a:t>Value Points</a:t>
            </a:r>
          </a:p>
          <a:p>
            <a:pPr marL="285750" indent="-171450">
              <a:spcAft>
                <a:spcPts val="300"/>
              </a:spcAft>
              <a:buClr>
                <a:srgbClr val="F99D2A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Disaster recovery rules can be preset by </a:t>
            </a:r>
            <a:r>
              <a:rPr lang="en-US" sz="1400" i="1" dirty="0">
                <a:solidFill>
                  <a:schemeClr val="tx1"/>
                </a:solidFill>
              </a:rPr>
              <a:t>individual</a:t>
            </a:r>
            <a:r>
              <a:rPr lang="en-US" sz="1400" dirty="0">
                <a:solidFill>
                  <a:schemeClr val="tx1"/>
                </a:solidFill>
              </a:rPr>
              <a:t> DN or Toll-Free Number </a:t>
            </a:r>
          </a:p>
          <a:p>
            <a:pPr marL="285750" indent="-171450">
              <a:spcAft>
                <a:spcPts val="300"/>
              </a:spcAft>
              <a:buClr>
                <a:srgbClr val="F99D2A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IP address or phone number and managed through our easy-to-use-portal</a:t>
            </a:r>
          </a:p>
          <a:p>
            <a:pPr marL="285750" indent="-171450">
              <a:spcAft>
                <a:spcPts val="300"/>
              </a:spcAft>
              <a:buClr>
                <a:srgbClr val="F99D2A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49888B4-0F0E-44AC-A5D6-6E2CACD85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206" y="1167900"/>
            <a:ext cx="4067091" cy="511579"/>
          </a:xfrm>
          <a:solidFill>
            <a:srgbClr val="4D8D4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</a:rPr>
              <a:t>Autodetecting Disaster Recovery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200" b="0" dirty="0">
                <a:solidFill>
                  <a:schemeClr val="bg1"/>
                </a:solidFill>
              </a:rPr>
              <a:t>Included Free with Every SIP Account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75A9B65-ADEA-46CE-8E5F-83D9A4D5B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338" y="3904658"/>
            <a:ext cx="2392374" cy="7324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67794A7-D42B-4DDC-8001-0ED9F16DFB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576" y="3931902"/>
            <a:ext cx="2392374" cy="73248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6786E0F-2AD2-4A05-B31A-E24C3484FB37}"/>
              </a:ext>
            </a:extLst>
          </p:cNvPr>
          <p:cNvSpPr/>
          <p:nvPr/>
        </p:nvSpPr>
        <p:spPr>
          <a:xfrm>
            <a:off x="1181117" y="3599142"/>
            <a:ext cx="8691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2397D41-E98E-41DE-9A2E-021E9082D515}"/>
              </a:ext>
            </a:extLst>
          </p:cNvPr>
          <p:cNvSpPr/>
          <p:nvPr/>
        </p:nvSpPr>
        <p:spPr>
          <a:xfrm>
            <a:off x="3876347" y="3593758"/>
            <a:ext cx="8691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4AB3D13-ADA9-49D0-8E97-E6FEC26B3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649" y="4071605"/>
            <a:ext cx="1678963" cy="58259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799AB7E-32EC-4B3C-870A-3F01246DDB22}"/>
              </a:ext>
            </a:extLst>
          </p:cNvPr>
          <p:cNvSpPr/>
          <p:nvPr/>
        </p:nvSpPr>
        <p:spPr>
          <a:xfrm>
            <a:off x="6216703" y="3478545"/>
            <a:ext cx="8691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8209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37" grpId="0"/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Roboto Book"/>
                <a:cs typeface="Arial" panose="020B0604020202020204" pitchFamily="34" charset="0"/>
              </a:rPr>
              <a:t>Key Contact – Local Pre-Sales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7FF42E-DE7C-434C-B105-0EBB8F4CE3BA}"/>
              </a:ext>
            </a:extLst>
          </p:cNvPr>
          <p:cNvSpPr/>
          <p:nvPr/>
        </p:nvSpPr>
        <p:spPr>
          <a:xfrm>
            <a:off x="3190852" y="3244335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'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7855" y="2111749"/>
            <a:ext cx="6629400" cy="22651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2730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>
              <a:lnSpc>
                <a:spcPts val="3463"/>
              </a:lnSpc>
              <a:buSzPct val="100000"/>
            </a:pPr>
            <a:r>
              <a:rPr lang="en-US" altLang="en-US" sz="1800" b="1" dirty="0">
                <a:solidFill>
                  <a:srgbClr val="808080"/>
                </a:solidFill>
              </a:rPr>
              <a:t>Mitch Kahl,  </a:t>
            </a:r>
          </a:p>
          <a:p>
            <a:pPr>
              <a:lnSpc>
                <a:spcPts val="3463"/>
              </a:lnSpc>
              <a:buSzPct val="100000"/>
            </a:pPr>
            <a:r>
              <a:rPr lang="en-US" altLang="en-US" sz="1800" b="1" dirty="0">
                <a:solidFill>
                  <a:srgbClr val="808080"/>
                </a:solidFill>
              </a:rPr>
              <a:t>Northeast Channel Account Manager </a:t>
            </a:r>
          </a:p>
          <a:p>
            <a:pPr>
              <a:lnSpc>
                <a:spcPts val="3463"/>
              </a:lnSpc>
              <a:buSzPct val="100000"/>
            </a:pPr>
            <a:r>
              <a:rPr lang="en-US" altLang="en-US" sz="1400" dirty="0">
                <a:solidFill>
                  <a:srgbClr val="808080"/>
                </a:solidFill>
              </a:rPr>
              <a:t>You can contact him at</a:t>
            </a:r>
          </a:p>
          <a:p>
            <a:pPr>
              <a:lnSpc>
                <a:spcPts val="3463"/>
              </a:lnSpc>
              <a:buSzPct val="100000"/>
            </a:pPr>
            <a:r>
              <a:rPr lang="en-US" altLang="en-US" sz="1400" dirty="0">
                <a:solidFill>
                  <a:srgbClr val="808080"/>
                </a:solidFill>
              </a:rPr>
              <a:t> </a:t>
            </a:r>
            <a:r>
              <a:rPr lang="en-US" altLang="en-US" dirty="0">
                <a:solidFill>
                  <a:schemeClr val="accent4"/>
                </a:solidFill>
              </a:rPr>
              <a:t>mkahl@</a:t>
            </a:r>
            <a:r>
              <a:rPr lang="en-US" altLang="en-US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nexvortex.com</a:t>
            </a:r>
            <a:r>
              <a:rPr lang="en-US" altLang="en-US" dirty="0">
                <a:solidFill>
                  <a:schemeClr val="accent4"/>
                </a:solidFill>
              </a:rPr>
              <a:t>   </a:t>
            </a:r>
            <a:r>
              <a:rPr lang="en-US" altLang="en-US" dirty="0">
                <a:solidFill>
                  <a:srgbClr val="808080"/>
                </a:solidFill>
              </a:rPr>
              <a:t>or 616.259.0609</a:t>
            </a:r>
          </a:p>
          <a:p>
            <a:pPr>
              <a:lnSpc>
                <a:spcPts val="3463"/>
              </a:lnSpc>
              <a:buSzPct val="100000"/>
            </a:pPr>
            <a:r>
              <a:rPr lang="en-US" altLang="en-US" sz="1400" dirty="0">
                <a:solidFill>
                  <a:srgbClr val="808080"/>
                </a:solidFill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4B0CA-A0E5-4183-8CD0-90B5A680F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95518"/>
            <a:ext cx="205047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73" y="180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Auto Detecting Disaster Recovery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533400" cy="365125"/>
          </a:xfrm>
          <a:prstGeom prst="rect">
            <a:avLst/>
          </a:prstGeom>
        </p:spPr>
        <p:txBody>
          <a:bodyPr/>
          <a:lstStyle/>
          <a:p>
            <a:fld id="{96F038DD-3E78-4FD9-BD61-1B3455E457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3" y="2371538"/>
            <a:ext cx="8110275" cy="3472564"/>
          </a:xfrm>
          <a:prstGeom prst="rect">
            <a:avLst/>
          </a:prstGeom>
          <a:ln w="28575">
            <a:solidFill>
              <a:srgbClr val="97C87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273" y="1546881"/>
            <a:ext cx="8641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97C870"/>
                </a:solidFill>
                <a:cs typeface="Arial" charset="0"/>
              </a:rPr>
              <a:t>Auto Detecting      </a:t>
            </a:r>
            <a:r>
              <a:rPr lang="en-US" sz="1600" b="1" dirty="0">
                <a:solidFill>
                  <a:srgbClr val="5F963C"/>
                </a:solidFill>
                <a:cs typeface="Arial" charset="0"/>
              </a:rPr>
              <a:t>Preset Failover      </a:t>
            </a:r>
            <a:r>
              <a:rPr lang="en-US" sz="1600" b="1" dirty="0">
                <a:solidFill>
                  <a:srgbClr val="97C870"/>
                </a:solidFill>
                <a:cs typeface="Arial" charset="0"/>
              </a:rPr>
              <a:t>Web Portal Control    </a:t>
            </a:r>
            <a:r>
              <a:rPr lang="en-US" sz="1600" b="1" dirty="0">
                <a:solidFill>
                  <a:srgbClr val="5F963C"/>
                </a:solidFill>
                <a:cs typeface="Arial" charset="0"/>
              </a:rPr>
              <a:t>Failover to Phone #’s or IP Addresses  </a:t>
            </a:r>
          </a:p>
        </p:txBody>
      </p:sp>
    </p:spTree>
    <p:extLst>
      <p:ext uri="{BB962C8B-B14F-4D97-AF65-F5344CB8AC3E}">
        <p14:creationId xmlns:p14="http://schemas.microsoft.com/office/powerpoint/2010/main" val="41438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DB1290-8DDA-4DEA-9C08-2BB6A5A83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7" y="6233092"/>
            <a:ext cx="1090855" cy="4963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735" y="160189"/>
            <a:ext cx="63446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Roboto Book"/>
                <a:ea typeface="+mj-ea"/>
                <a:cs typeface="Arial" panose="020B0604020202020204" pitchFamily="34" charset="0"/>
              </a:rPr>
              <a:t>Toll Free Service –With Failover</a:t>
            </a:r>
          </a:p>
          <a:p>
            <a:endParaRPr lang="en-US" dirty="0"/>
          </a:p>
        </p:txBody>
      </p:sp>
      <p:sp>
        <p:nvSpPr>
          <p:cNvPr id="6" name="AutoShape 5" descr="data:image/jpeg;base64,/9j/4AAQSkZJRgABAQAAAQABAAD/2wCEAAkGBwgHBgkIBwgKCgkLDRYPDQwMDRsUFRAWIB0iIiAdHx8kKDQsJCYxJx8fLT0tMTU3Ojo6Iys/RD84QzQ5OjcBCgoKDQwNGg8PGjclHyU3Nzc3Nzc3Nzc3Nzc3Nzc3Nzc3Nzc3Nzc3Nzc3Nzc3Nzc3Nzc3Nzc3Nzc3Nzc3Nzc3N//AABEIAHgAgQMBIgACEQEDEQH/xAAcAAABBQEBAQAAAAAAAAAAAAAGAAMEBQcBAgj/xABIEAABAwMCAwQFBwgHCQEAAAABAgMEAAURBhITITEHQVFhFCJxgZEjMlKhscHRFSRCU2Jyk6IWM0OCkrLwNWNkZXOElMLhCP/EABgBAQEBAQEAAAAAAAAAAAAAAAABAgME/8QAHhEBAQACAgIDAAAAAAAAAAAAAAECERIxAyETIlH/2gAMAwEAAhEDEQA/ANxpUqVBnna5q+6aWatrdoWyhyUXFLU43vISjbyHd+n50DMa/u8xAXInSQT3NubB/Lime2C6SLjqiXDeUCzblBtkBOMbkIUrJ7+eKCI72xGKI0yPrO5oGWp0on/eOlX25o17NtTz743c/wArOskRnEJbWEhBwQc57j0rD4Ur1utEGiUt3HU8S1TBxIS1rkOtHopSUEJz34yelBv67hCb/rJcdP7zqR99MqvVqT865wh7ZCPxoBXNszDziEaK3hCiApMdkhWD1FRZssSnfzHTyobQQAUi3xySrOcgnyGMVrjWfkjRTf7MOt2gf+Sj8aQv9mPS7QD/ANyj8aAi7xiAbCsJ3Zx6KwOXhkH/AEc+QE+KuMw0r0jTnpA5bQqKzuAx9fj76nHL8auWEm9jJN5tavm3KGfZIR+NPNzojn9XKYV+64DQYVWRah6RpJpCSsJ3LjNY5nGelVtzRom4vyrEi3x4txw4GVNshB3pTu5KT8cHrzpZYzM5emkh5o9HEH2KFd4iPpp+NfOlntTU61mYb/Chv4UUw1rw6rHQAZHM93uqOideYqAWbtJbwM4RLUPqzUa2+kuM39NH+IV7Br51jao1eIq32ZtydjJ3b3OEXWxjrlRSRy861rsrvky/aYU/cHuK+zIUyV7QMgBJHTyVRRjSpUqBVw12uGgwC/Q2b3fdXrQ6BKizzls9SkJCQR70ms5WvYtSfA4ohNxUz2i3h0KITImyG1DxHEP4UMTVfnLpH01fbVRaWtpyXIS0zjcSBk9BRro2KLf2gtMBwOFmEsrUOmcpFBWnpHo6JMj9WkH7aveyx9x/U0mQ8ouPGIvv/aTRK1Bt0lA51xxbpI4Z5jn87GfLp/rFUbl2gtPLbdtl23oJBKGCR9XWvb97tzLoaVbbspW1KstxyRzArtzxeb481/H9JCMFwqyMZLnMH4VNYW4geuSfarNDSb3C9HS6LbeClSinAjncMYOSPDn9Ve2rzDcQ7i3XkBCd53MEZxywPPn0qcsWuGQkuT2LYtXLKSk/zChtyRcDq9aCxDMcyCC4FN7ynaO7r3+2no10jXJSYSLZeAHVAFSmdoTz6kmrljTFujXl+8He5JOSneQUNnGCQMfbXPK7bxlnbLtNrt/5Pcae0zMuT4WpIltKXtb8MgDAx1qC2+08SGy8k7P03MA+AHLnzwfdVxoZN+kQHha9SQrbGS+oKjvqQCo8snBSSAapEpLjfDlkLATyCXUJOOR5+JqOsW1qgPyLJIcVq2FAQeJmE4vBV3nPeM586N+wJ3dYLq13onZx7W0fhWe2RzTyWZaZ2mrjc3gsYeadWlLY2Jwk7SBkcz0oy/8Az26SdQs9UpMdwHzUHB/6imluVvdbDSpUqgVKlTb6+Gw459FJPwFB8jML9P1MuUk5Q/Nccz4hSiaqZa8vrx0KjVjptH59Fx47vqqqVlRye+qi1tv+yJ6u84T9VebdIk22U1KhvKZfTzStPUfcfZT1vaIsExZHIugfZUYgBKPDb4YoNAtlz1rc4InRpEUMFakZcYGSRjPIJPiOvWn5E7WzDkISX4K0yZIYQkJ2gq6+sSkEJx3ihW2y9ON25DdyiTnZocJU424oI2fogALTjFOSZmmlCH6JBnt7HsytzyvlmvoAFasHzpqUm5dwboiawXJLIMBODn1pjuz47MVXw7lraaJLkWXBQhl9bBCkA8x4YQSU+BPWqQTdFek7l2e58D6AkKz8eJUWDM0s23JFyts+S4p1RjrS8QG2/wBFJG8ZI8akxk6dPJ5s/JPsI7netbWaCJsqbDLRcDfyTQ3AkZ6KQMjl1HSh646+1NMiuRnLkUtuDarhtJQSPaBkU1eJemnrWhqy26bFmhzK3nXSpKk8/VwVq8vhQ8rJNVzEWk3NJoZc/pLHuS5W/wCTVEKQkIwPE9c5qWwwhKAtpS1IUQVbmwrp558/Dvp3Qf8ASMRJSdPWlic3xRxVONJUUqwMDJI7q8O8XjOpdZbZKSpIIJAUrJzyB6jn8azLlbZZ6XU16EOjW9XLNwTpiTBjR+KkuB8BClKKRggbT3AVddhLa2rpqht7bxUmMHNpBG4KezzHWgmxw9OPyJH9IL3LjFITwRHSV7xzyT6p8qOOwxDDd11QiI4p2On0YNOKTtKk7n8Ej2Vq9MztrlKuV2o0VRLsrbapivBhZ/lNS6q9UvCPpi7vk4DcF5fwQTQfLmjo6pNzjNpB5NLWceQzVAsYwB4CtF7JLaVovF0eHyUK3OJSf2igjFAEhGHSO4VUXcVBOkZCwM/nOPqT5Gq5XzW/3Ry8KKbLFTJ0LPbAHETJ3D2bAPuoTBJAHgMDyoPaC2GJQdCuKpKeAoHCUHd6xPLn6vL2mmUJfKFfLIP93/5UuO8pmNMR6Ey+FcPiPLQVKZAVnrnCd3Q+IGKiL2PFxwrS0Cc7UEJT07vCgnTlw8kQkO4DKUha1bcuY9ZRTtV3926uROChUgzitSSwoR0oT/aH5pJ7gO/r+HbrLckL/OY0eMtSEJSEt7CAANpGfEc89+aUBxcVyUppluUXYykK4qeJwUnGV+RH0vOgbWN6iWQptA24SpW857+e1PwxXkDnXtbqZKcpbjtYP9gNgPu7+6nEIyedAVaFt86ciV6DqVuzbFpylbxRxDj53Ij2V5kIdjXF9Dktt5tLi0na4kbuZG7PXz6d9MaYb0yTIGpzLHMcH0Yd3fmpi/RRPlqt6ZBjlR4eWQv1OeM5Pgao5p+fCiTJBd0sLzvbThLn9kAVZ6IPXPgOlHPYotDl71S43EERC/RimOCSGhuf9Xn4UJ2CTqCFdH06cQhDi2U8bisoRkA8sZ5HmaNOyFU5zUeq3Lrj01fopeIxgqy94cumKzynSSzemn0qVKjTtUOvlbdDahP/ACyQPi2qr6hztHVs0Ffz/wAA6PikigDlW5nTvZGyxGxxZcZLj6wMFalJyftrB5H9coedb1rF/HZxbEjvitj+QVhDyflSfOqjRuy1lMpaojgCmnVYUD7BQlrq1osOqrhbmsFtCgpOO4KAOPro27IU7ZyD+391C/awQvXtyJP6v/IKCgj/AJRahTZEQuCKyttMl1ChtSrJ2AnkTzJ6e3uqI9K9LCnZbpWoDaCrJPsqS1bLkpr5G2zVtOYUdsZakq8D0INdXbJjZQ09b5CFr5oQuOUlXsBGTQTLmm9uvOi4NyVOKbTxBt5bcYHJJwOXL7aYtHpnpMhFkU4p1yMvj8IdGcZVzPQch3/bTi7VdpCyt23XBxR5blxVqJ+KfIfCvLVvmFx4MRJJcIKXg20onB6hQA8uhqdLJbdRFVNVMSeO+t0JIVleTj393dUxFcTaZbLK3V2+S2wMFSywpKR4ZOPtr0B4UMpZ3BFpO5otq39+n2bwpzGA4kkt4/unrTkyQ09PkYgCKtxalbAVBLZPPb7s+XSn9Bu6nQ5MGlWwtRCS/lKCB1x8730/c/ykLzL/ACoyv0lSsvcNlCvWI9YeGM56Gqhm22Vq63Zxt27sWptDW9JcXuB5j1RzHj9tH3ZJCbt961JFamNTW2xFAktHKXP60/fjqaA4jVh/KpVqVUptrgkpDTW07sjHJOcDGfCj7smFtTetRizKeVCCYvCLwwrHyuc+/NNJr20mlSpVGjUmSxFZL0p5tlpPVbigkD3ms37SNfabk6Wu9ph3FMiY/GWhCWUlSc/vdKE9fo9Lukn8qTJaXUKVhuQ1lCeSsBJ+jkJ6dxNBb1vZiPL4Ko0hr5QqwFDchKse3nnoO6g0HWNzYVpey21DyS+YyFqTnmhOBjPt+6s9NsbUv5/M16a2vS2oa7aw7IccCABltSRnGVKBx07/ACorteip92jC42yE2+EOFtsCSEpAHUpUQN24+Q5Cgd7P5DdsuqG31BDSyMKPcfOhbtOO/W9xP/T/AMgoue0tqlgkN6abV5ruDagfcCKgDs7vly3y7q061KWogtt7VpAHIYIJ7hTaaC8TUt1DTbC5TAaYa2oLsZCyEjokZFR5upbhLkxZjsgKchEoj4bSjYDzPqgYwc99FquzCcnnmR/Crh7OLikYCpP8E/hTcNKVOrLuiPvTMt+Ep3cPhNk+wDb1qJbr/OYfkSmp4admqUt/IClKUDnKgRyzuOMeBolHZ1cvpSP4Svwr2ns8uI/TkfwVfhUuq1jllhd4+g8rUN0kwnYipeYz3JaEtJQFjPfgeVRE4xRijs3nn9J7+EakN9ms7vL/APgH40mp0ueeed3lQhEmyoRUYUl9gqHrFpwpJ+FWzcty4yiQlUp4tIK0nmslIAJz1POr8dmc4lCW0uryfXKsAgeXrdenWrCN2ZymyVIRJSTy3B5tOR7lVdsaDVvu0G23NTl0tCJyUNqbLDpACVZHPmD0wfjWgdk8uLPvWopUGCiCwtETbGbVkIxxR9dV6Oy51atzqVE9+98fcKMdE6URpr0xQCAqSGwdqyr5u7HcPpGmwUUq7SoqnuNvkuFSmilaT+jyGPxodl2dpxZ9OtzSzzJK2wc++jqmZSd0Z0eKT9lBnErQtuUpmQ1FUwlxOVpbX6qwccuYyOnd51ftMFllDLLLaGUgANgeqnHhV+poGA2nHRIqCWjmgiiM2tQHBSSeQwMfZTElt6E8WmllIICiOuDV3CawvJFNXFkLk5/ZFBSh2WTycUa5xpOMl1ePZVwiIxtSSshXf3YrjkRnKdqs5PrZ7hRVUFS9u4Lcx44pB2URkOrx0zirgQo2PnHPuriIjQcPrkJHzTQVIdlfrVV7Dsr9aatTEZ2qO87u6mgwPCggF2SRgrPI5FPNPSlHBWAO8lNTWogcJGQnHjTioyUEJ5HAHPxoiAuRJQogKSoeOKsbTIddWtLnQJyK8paQhaSWwsAHl3fXUmIE8dSkthA2gYFBLzSpYpUHa8uDKFDxFKlQeAn5BKfAVGLXOu0qBxlG01yQ3uc91KlQN8GlwvAUqVB3gikGedKlQc4VeuFXKVB6S0nPrcvZXrYM8uYpUqDoSUqykCvbYO8lXXFKlQOUqVKg/9k="/>
          <p:cNvSpPr>
            <a:spLocks noChangeAspect="1" noChangeArrowheads="1"/>
          </p:cNvSpPr>
          <p:nvPr/>
        </p:nvSpPr>
        <p:spPr bwMode="auto">
          <a:xfrm>
            <a:off x="155575" y="-547688"/>
            <a:ext cx="12287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7" descr="data:image/jpeg;base64,/9j/4AAQSkZJRgABAQAAAQABAAD/2wCEAAkGBwgHBgkIBwgKCgkLDRYPDQwMDRsUFRAWIB0iIiAdHx8kKDQsJCYxJx8fLT0tMTU3Ojo6Iys/RD84QzQ5OjcBCgoKDQwNGg8PGjclHyU3Nzc3Nzc3Nzc3Nzc3Nzc3Nzc3Nzc3Nzc3Nzc3Nzc3Nzc3Nzc3Nzc3Nzc3Nzc3Nzc3N//AABEIAHgAgQMBIgACEQEDEQH/xAAcAAABBQEBAQAAAAAAAAAAAAAGAAMEBQcBAgj/xABIEAABAwMCAwQFBwgHCQEAAAABAgMEAAURBhITITEHQVFhFCJxgZEjMlKhscHRFSRCU2Jyk6IWM0OCkrLwNWNkZXOElMLhCP/EABgBAQEBAQEAAAAAAAAAAAAAAAABAgME/8QAHhEBAQACAgIDAAAAAAAAAAAAAAECERIxAyETIlH/2gAMAwEAAhEDEQA/ANxpUqVBnna5q+6aWatrdoWyhyUXFLU43vISjbyHd+n50DMa/u8xAXInSQT3NubB/Lime2C6SLjqiXDeUCzblBtkBOMbkIUrJ7+eKCI72xGKI0yPrO5oGWp0on/eOlX25o17NtTz743c/wArOskRnEJbWEhBwQc57j0rD4Ur1utEGiUt3HU8S1TBxIS1rkOtHopSUEJz34yelBv67hCb/rJcdP7zqR99MqvVqT865wh7ZCPxoBXNszDziEaK3hCiApMdkhWD1FRZssSnfzHTyobQQAUi3xySrOcgnyGMVrjWfkjRTf7MOt2gf+Sj8aQv9mPS7QD/ANyj8aAi7xiAbCsJ3Zx6KwOXhkH/AEc+QE+KuMw0r0jTnpA5bQqKzuAx9fj76nHL8auWEm9jJN5tavm3KGfZIR+NPNzojn9XKYV+64DQYVWRah6RpJpCSsJ3LjNY5nGelVtzRom4vyrEi3x4txw4GVNshB3pTu5KT8cHrzpZYzM5emkh5o9HEH2KFd4iPpp+NfOlntTU61mYb/Chv4UUw1rw6rHQAZHM93uqOideYqAWbtJbwM4RLUPqzUa2+kuM39NH+IV7Br51jao1eIq32ZtydjJ3b3OEXWxjrlRSRy861rsrvky/aYU/cHuK+zIUyV7QMgBJHTyVRRjSpUqBVw12uGgwC/Q2b3fdXrQ6BKizzls9SkJCQR70ms5WvYtSfA4ohNxUz2i3h0KITImyG1DxHEP4UMTVfnLpH01fbVRaWtpyXIS0zjcSBk9BRro2KLf2gtMBwOFmEsrUOmcpFBWnpHo6JMj9WkH7aveyx9x/U0mQ8ouPGIvv/aTRK1Bt0lA51xxbpI4Z5jn87GfLp/rFUbl2gtPLbdtl23oJBKGCR9XWvb97tzLoaVbbspW1KstxyRzArtzxeb481/H9JCMFwqyMZLnMH4VNYW4geuSfarNDSb3C9HS6LbeClSinAjncMYOSPDn9Ve2rzDcQ7i3XkBCd53MEZxywPPn0qcsWuGQkuT2LYtXLKSk/zChtyRcDq9aCxDMcyCC4FN7ynaO7r3+2no10jXJSYSLZeAHVAFSmdoTz6kmrljTFujXl+8He5JOSneQUNnGCQMfbXPK7bxlnbLtNrt/5Pcae0zMuT4WpIltKXtb8MgDAx1qC2+08SGy8k7P03MA+AHLnzwfdVxoZN+kQHha9SQrbGS+oKjvqQCo8snBSSAapEpLjfDlkLATyCXUJOOR5+JqOsW1qgPyLJIcVq2FAQeJmE4vBV3nPeM586N+wJ3dYLq13onZx7W0fhWe2RzTyWZaZ2mrjc3gsYeadWlLY2Jwk7SBkcz0oy/8Az26SdQs9UpMdwHzUHB/6imluVvdbDSpUqgVKlTb6+Gw459FJPwFB8jML9P1MuUk5Q/Nccz4hSiaqZa8vrx0KjVjptH59Fx47vqqqVlRye+qi1tv+yJ6u84T9VebdIk22U1KhvKZfTzStPUfcfZT1vaIsExZHIugfZUYgBKPDb4YoNAtlz1rc4InRpEUMFakZcYGSRjPIJPiOvWn5E7WzDkISX4K0yZIYQkJ2gq6+sSkEJx3ihW2y9ON25DdyiTnZocJU424oI2fogALTjFOSZmmlCH6JBnt7HsytzyvlmvoAFasHzpqUm5dwboiawXJLIMBODn1pjuz47MVXw7lraaJLkWXBQhl9bBCkA8x4YQSU+BPWqQTdFek7l2e58D6AkKz8eJUWDM0s23JFyts+S4p1RjrS8QG2/wBFJG8ZI8akxk6dPJ5s/JPsI7netbWaCJsqbDLRcDfyTQ3AkZ6KQMjl1HSh646+1NMiuRnLkUtuDarhtJQSPaBkU1eJemnrWhqy26bFmhzK3nXSpKk8/VwVq8vhQ8rJNVzEWk3NJoZc/pLHuS5W/wCTVEKQkIwPE9c5qWwwhKAtpS1IUQVbmwrp558/Dvp3Qf8ASMRJSdPWlic3xRxVONJUUqwMDJI7q8O8XjOpdZbZKSpIIJAUrJzyB6jn8azLlbZZ6XU16EOjW9XLNwTpiTBjR+KkuB8BClKKRggbT3AVddhLa2rpqht7bxUmMHNpBG4KezzHWgmxw9OPyJH9IL3LjFITwRHSV7xzyT6p8qOOwxDDd11QiI4p2On0YNOKTtKk7n8Ej2Vq9MztrlKuV2o0VRLsrbapivBhZ/lNS6q9UvCPpi7vk4DcF5fwQTQfLmjo6pNzjNpB5NLWceQzVAsYwB4CtF7JLaVovF0eHyUK3OJSf2igjFAEhGHSO4VUXcVBOkZCwM/nOPqT5Gq5XzW/3Ry8KKbLFTJ0LPbAHETJ3D2bAPuoTBJAHgMDyoPaC2GJQdCuKpKeAoHCUHd6xPLn6vL2mmUJfKFfLIP93/5UuO8pmNMR6Ey+FcPiPLQVKZAVnrnCd3Q+IGKiL2PFxwrS0Cc7UEJT07vCgnTlw8kQkO4DKUha1bcuY9ZRTtV3926uROChUgzitSSwoR0oT/aH5pJ7gO/r+HbrLckL/OY0eMtSEJSEt7CAANpGfEc89+aUBxcVyUppluUXYykK4qeJwUnGV+RH0vOgbWN6iWQptA24SpW857+e1PwxXkDnXtbqZKcpbjtYP9gNgPu7+6nEIyedAVaFt86ciV6DqVuzbFpylbxRxDj53Ij2V5kIdjXF9Dktt5tLi0na4kbuZG7PXz6d9MaYb0yTIGpzLHMcH0Yd3fmpi/RRPlqt6ZBjlR4eWQv1OeM5Pgao5p+fCiTJBd0sLzvbThLn9kAVZ6IPXPgOlHPYotDl71S43EERC/RimOCSGhuf9Xn4UJ2CTqCFdH06cQhDi2U8bisoRkA8sZ5HmaNOyFU5zUeq3Lrj01fopeIxgqy94cumKzynSSzemn0qVKjTtUOvlbdDahP/ACyQPi2qr6hztHVs0Ffz/wAA6PikigDlW5nTvZGyxGxxZcZLj6wMFalJyftrB5H9coedb1rF/HZxbEjvitj+QVhDyflSfOqjRuy1lMpaojgCmnVYUD7BQlrq1osOqrhbmsFtCgpOO4KAOPro27IU7ZyD+391C/awQvXtyJP6v/IKCgj/AJRahTZEQuCKyttMl1ChtSrJ2AnkTzJ6e3uqI9K9LCnZbpWoDaCrJPsqS1bLkpr5G2zVtOYUdsZakq8D0INdXbJjZQ09b5CFr5oQuOUlXsBGTQTLmm9uvOi4NyVOKbTxBt5bcYHJJwOXL7aYtHpnpMhFkU4p1yMvj8IdGcZVzPQch3/bTi7VdpCyt23XBxR5blxVqJ+KfIfCvLVvmFx4MRJJcIKXg20onB6hQA8uhqdLJbdRFVNVMSeO+t0JIVleTj393dUxFcTaZbLK3V2+S2wMFSywpKR4ZOPtr0B4UMpZ3BFpO5otq39+n2bwpzGA4kkt4/unrTkyQ09PkYgCKtxalbAVBLZPPb7s+XSn9Bu6nQ5MGlWwtRCS/lKCB1x8730/c/ykLzL/ACoyv0lSsvcNlCvWI9YeGM56Gqhm22Vq63Zxt27sWptDW9JcXuB5j1RzHj9tH3ZJCbt961JFamNTW2xFAktHKXP60/fjqaA4jVh/KpVqVUptrgkpDTW07sjHJOcDGfCj7smFtTetRizKeVCCYvCLwwrHyuc+/NNJr20mlSpVGjUmSxFZL0p5tlpPVbigkD3ms37SNfabk6Wu9ph3FMiY/GWhCWUlSc/vdKE9fo9Lukn8qTJaXUKVhuQ1lCeSsBJ+jkJ6dxNBb1vZiPL4Ko0hr5QqwFDchKse3nnoO6g0HWNzYVpey21DyS+YyFqTnmhOBjPt+6s9NsbUv5/M16a2vS2oa7aw7IccCABltSRnGVKBx07/ACorteip92jC42yE2+EOFtsCSEpAHUpUQN24+Q5Cgd7P5DdsuqG31BDSyMKPcfOhbtOO/W9xP/T/AMgoue0tqlgkN6abV5ruDagfcCKgDs7vly3y7q061KWogtt7VpAHIYIJ7hTaaC8TUt1DTbC5TAaYa2oLsZCyEjokZFR5upbhLkxZjsgKchEoj4bSjYDzPqgYwc99FquzCcnnmR/Crh7OLikYCpP8E/hTcNKVOrLuiPvTMt+Ep3cPhNk+wDb1qJbr/OYfkSmp4admqUt/IClKUDnKgRyzuOMeBolHZ1cvpSP4Svwr2ns8uI/TkfwVfhUuq1jllhd4+g8rUN0kwnYipeYz3JaEtJQFjPfgeVRE4xRijs3nn9J7+EakN9ms7vL/APgH40mp0ueeed3lQhEmyoRUYUl9gqHrFpwpJ+FWzcty4yiQlUp4tIK0nmslIAJz1POr8dmc4lCW0uryfXKsAgeXrdenWrCN2ZymyVIRJSTy3B5tOR7lVdsaDVvu0G23NTl0tCJyUNqbLDpACVZHPmD0wfjWgdk8uLPvWopUGCiCwtETbGbVkIxxR9dV6Oy51atzqVE9+98fcKMdE6URpr0xQCAqSGwdqyr5u7HcPpGmwUUq7SoqnuNvkuFSmilaT+jyGPxodl2dpxZ9OtzSzzJK2wc++jqmZSd0Z0eKT9lBnErQtuUpmQ1FUwlxOVpbX6qwccuYyOnd51ftMFllDLLLaGUgANgeqnHhV+poGA2nHRIqCWjmgiiM2tQHBSSeQwMfZTElt6E8WmllIICiOuDV3CawvJFNXFkLk5/ZFBSh2WTycUa5xpOMl1ePZVwiIxtSSshXf3YrjkRnKdqs5PrZ7hRVUFS9u4Lcx44pB2URkOrx0zirgQo2PnHPuriIjQcPrkJHzTQVIdlfrVV7Dsr9aatTEZ2qO87u6mgwPCggF2SRgrPI5FPNPSlHBWAO8lNTWogcJGQnHjTioyUEJ5HAHPxoiAuRJQogKSoeOKsbTIddWtLnQJyK8paQhaSWwsAHl3fXUmIE8dSkthA2gYFBLzSpYpUHa8uDKFDxFKlQeAn5BKfAVGLXOu0qBxlG01yQ3uc91KlQN8GlwvAUqVB3gikGedKlQc4VeuFXKVB6S0nPrcvZXrYM8uYpUqDoSUqykCvbYO8lXXFKlQOUqVKg/9k="/>
          <p:cNvSpPr>
            <a:spLocks noChangeAspect="1" noChangeArrowheads="1"/>
          </p:cNvSpPr>
          <p:nvPr/>
        </p:nvSpPr>
        <p:spPr bwMode="auto">
          <a:xfrm>
            <a:off x="307975" y="-395288"/>
            <a:ext cx="12287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6" y="4283223"/>
            <a:ext cx="1911244" cy="191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182189" y="5641595"/>
            <a:ext cx="290036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182189" y="5128099"/>
            <a:ext cx="1625712" cy="127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26537" y="518929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77537" y="4689433"/>
            <a:ext cx="1621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Internet Access</a:t>
            </a:r>
          </a:p>
        </p:txBody>
      </p:sp>
      <p:pic>
        <p:nvPicPr>
          <p:cNvPr id="26" name="Picture 2" descr="C:\Users\Todd\Downloads\nV_cloud_11_2013-0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39" y="2316163"/>
            <a:ext cx="3684206" cy="17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Box 1032"/>
          <p:cNvSpPr txBox="1"/>
          <p:nvPr/>
        </p:nvSpPr>
        <p:spPr>
          <a:xfrm>
            <a:off x="7203345" y="41870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855.639.8888</a:t>
            </a:r>
          </a:p>
        </p:txBody>
      </p:sp>
      <p:sp>
        <p:nvSpPr>
          <p:cNvPr id="1034" name="TextBox 1033"/>
          <p:cNvSpPr txBox="1"/>
          <p:nvPr/>
        </p:nvSpPr>
        <p:spPr>
          <a:xfrm>
            <a:off x="825977" y="1743444"/>
            <a:ext cx="48504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nV</a:t>
            </a:r>
            <a:r>
              <a:rPr lang="en-US" sz="3200" b="1" dirty="0"/>
              <a:t> Auto Failover to </a:t>
            </a:r>
          </a:p>
          <a:p>
            <a:r>
              <a:rPr lang="en-US" sz="3200" b="1" dirty="0"/>
              <a:t>Alternate  connection</a:t>
            </a:r>
          </a:p>
          <a:p>
            <a:r>
              <a:rPr lang="en-US" sz="1400" dirty="0"/>
              <a:t>(PRI number, IP Address, </a:t>
            </a:r>
            <a:r>
              <a:rPr lang="en-US" sz="1400" dirty="0" err="1"/>
              <a:t>etc</a:t>
            </a:r>
            <a:r>
              <a:rPr lang="en-US" sz="1400" dirty="0"/>
              <a:t>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214751" y="4699526"/>
            <a:ext cx="2470066" cy="1059226"/>
          </a:xfrm>
          <a:prstGeom prst="straightConnector1">
            <a:avLst/>
          </a:prstGeom>
          <a:ln w="22225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2" descr="data:image/jpeg;base64,/9j/4AAQSkZJRgABAQAAAQABAAD/2wCEAAkGBhQGEBIQBxIVFREQFRYTFxUUEBMWFxQVFhcWFhYRFhIYHiYeGh8jGRwSHzQgJCcrLS8sFh4xNTAsNSYyLCkBCQoKDgwOGg8PGi8lHyIpNTAtNSwvMiwqLy8sLCwtLCwsLiwsLCw0LC40LiwsMiw0Lyw0NDI0KS8sLCw0NCkuNP/AABEIAOEA4QMBIgACEQEDEQH/xAAcAAEAAgMBAQEAAAAAAAAAAAAABQcEBggDAgH/xABDEAACAQIDBAYFCgQEBwAAAAAAAQIDEQQFBiExQWEHEiJRcYETMoKRoRQVI0JSYnKSwfAk0eHxFjNDUzRjc6KjsbL/xAAbAQEAAgMBAQAAAAAAAAAAAAAABQcDBAYCAf/EADIRAAIBAwEFBgUEAwEAAAAAAAABAgMEETEFEiFRcQYTQWGhwRQigbHhMpHR8CNCYjP/2gAMAwEAAhEDEQA/ALxAAAAAAAAAAAAAAAAAAAAAAAAAAAAAAAAAAAAAAAAAAAAAAAAAAAAAABj47MKeWQdTHVI04L605JK/dt48jWcT0p4Gg7QqTn+ClK3vlY8SqRj+p4NqhZ16/GlBy6I24GpYXpSwOJdpVJQv9ulJL3xukbPhcXDHQVTCTjOEt0oyTT80I1Iy/S8nyvaV7f8A9YOPVYPYAHs1gAAAAAAAQWp9ZUNKxXyxuVSSvGnCzk1u6z4JX4vna55lJRWWZaNGpWmqdNZb5E6Cocb0yYiq/wCCo0oR+915y96cV8DzwfTFiqTXyulRnHikpQl5Su18DW+MpZ1J1dmr/dzurplZ/j1LiBDaZ1VR1TS9JgnaUbKdOXrQb7+9PbZ/2Jk2oyUllEDVpTozdOosNagAH0xgAAAAAAAAAAAAAAAAAFG9JucSzPH1INv0eH+jiuCaSc3bvcr7e5I1I2zpMyaWV4+pNrsYj6WL5v14+KlfyaNTOerZ7yWeZcWzO7+Dpd3pur8+uoJrTOrK2lqnWwbvBvt02+zNfo/vL4rYQoMcZOLyjbq0YVoOFRZT5nRendRUtS0VVwL5Si/WhL7Ml+vElDnLT+oKum60a2Ce1bJRfqzjxjJfuxfOndQ0tS0FWwT5Si/WhLjF/wA+JNW9wqqw9Ssts7GlYy34cab08vJ+zJQAG2c+AAAYuaZlDKKNSvinaFKLk+fdFc27Jc2c75zm087r1K+Ld5VHflFcIrklZeRYXTDqD/LwVB91Wpb3Qg/jK34SsCHvau9LcWiLH7M2Co0PiJL5p6dPzr+wABonVkpprP56bxMK9C9k7Tj9uD9aH8uaTOh8PiI4qEalF3jOKlF96aun7jmRHQ2jsFPLsBhqeMv6SNNXT3xu21F+CaXkSVhJ8Y+Bw/ayhTSp1v8AbOOq19PcmQAShwoAAAAAAAAAAAAAAAAABCat0zDVOGlSqWU12qc/sz58nuf9EUFjcFPLqk6WLi4zptxknwa/e86YNI6SNE/P1P5RgI/xFJbUl/mwX1fxLh7u62jd2++t6OqOq7P7X+Gn3FV/JLTyf8P88ylwGrbwQ5ZAJnSup6mlq6q4fbB7KkL7Jx7uTW9Ph4NpwwPsZOLyjFVpQrQdOosp6nSmVZpTzmjCvgpdaFRXT4rvi1waeyxllHdHusXpqt6PFP8AhqzSl9yW5VV8E+Xgi8E+ttRPUKyqxz4+JVG1tmysK25rF/pfly6o/TyxWJjgoTqV3aFOLnJ90Yq7fuPU0Xpazv5BhI4em+3iZWf/AE4Wcve+ovC57qT3IORqWVs7q4hRXi/Tx9Cp86zSWdYiriK++rJyt3LdGPkrLyMIA55vLyy5IQUIqMdFwQAMrK8ulm1anQwy7dWSiuV+L5JXfkfEs8EfZSUU5S0Ru3RbpD5zqfLMdH6KjK1NPdOotvW8I7PO3cy3zEyrLYZPRp0MKrQpRUVz75Pm3dvmzLOgoUlShgqLal/K+uHUemkVyX51YABmIwAAAAAAAAAAAAAAAAAAAAAqfpR0X8lk8dl0exJ/SxS9WT/1Vyb389vHZXB05WoxxEZQrJSjJOLTV001ZprwKH1zpKWlsRand0Kl5U5cuNNvvXxVmRN5Q3Xvx0LD7O7W76PwtV/Mv0+a5dV9uhrYAI868Fx9FGpXmdCWFxLvUw6XVvvdJ7EvZezwcSnCW0tnr05iqdeF3GLtNL60HskvdtXNIz29Xu5p+BE7XsVe2soJfMuMeq/nQ6JKH6Rc6+ecfU6jvCj9DH2G+s/OfW8rFp6r1dTynAvEYSpGUq0bUbP1pSXrpd0d78Lb2UK3febl9VWFBdTm+y1jJSncTWnyr3/j9wACMO6BZXQ9kPpJ1MZWWyH0VP8AE1ecvJWXtMrenTdZqNNXcmkkuLexI6L03k6yHC0cPDfTius++b2zf5mzds6e9Pefgcx2lvO4te6jrPh9Fr7IkgATJWgAAAAAAAAAAAAAAAAAAAAAAAAI3UORU9R4edDF7pbYytthNerNeHxTa4kkD40msM906kqclODw1xRzXm2VVMlrToYxWnTdn3NcJJ8U1ZmIXj0h6NWpaPpMIv4min1f+ZHe6Tfva5+JR8ouDakrNbGnw5EDXoulLHh4FsbJ2lG/o73+y/UvPn0Z+AAwEuLgAAAAA2/ovyX51x0Z1FeGGXpX3dbdTX5u17BeBpnRXkvzZgVVqLt4l+k59RbIL3Xl7ZuZOWtPcprz4lVbfu/ibyWNI/Kvpr65AANoggAAAAAAAAAAAAAAAAAAAAAAAAAAAVf0o6J9bH5bHnWil/5kv/r397LQPyUVNNSV09jT48jFVpKpHdZvWF9Usqyqw+q5rkcwg3bpD0L/AIen8oy9Xw1SW7/ak/q/hfB+T4X0kgakHTluyLatLqnd0lVpPg/TyYAB4NoGdkeVvOsTSw9LfVmo37o75S8o3fkYJYvQ3lSrVq2JqWvSioRV1dOd7ytvWxWv95mWjDfmomhtK6+FtZ1vFLh1fBepa9CisNGMKKtGCUUlwSVkvcfYB0JTreeLAAB8AAAAAAAAAAAAAAAAAAAAAAAAAAAAAANa6RsbHB5bX9Mk/SJU4p8ZSas/Kzl7JQpZPTJnHpKlHC03sgnVl+KXZinzSUn7ZWxCXk96pjkWf2btnRslJ6zefZfbIABqHRgkMjzyrp6tGvgZWlHY0/VnHjCS4p/13ojwfU2nlHicI1IuE1lPU6J01qWlqeiquEdmtk4N9qEu58u58fgpY5z09qGrpqsq2CfKUX6s48Yv+fAvnT2oKWpKMa2Cex7JRfrQlxjJfu5NW1wqqw9SsNs7HlYz34cab08vJ+zJMAG2c+AAAAAAAAAAAAAAAAAAAAAAAAAAAD8lJQTctiW1vuXefprHSNnHzRl9XqO0630Mfbv1n+RT+B5nJRi5PwM9tQlXqxpR1k8FM6kzb58xdau91SbceUF2YL8qiRoBzjbbyy56dONOChHRLC+gAN20Z0bvU1F18VUdOm24wtG7lbY5bXZJPZzs91tvqFOVR4iYbq7pWlPvKzwjSQbNqrQNfTHbl9JQ/wByCez8cfq/FczWT5KEoPEke6FxSuIKpSllAl9M6lq6XrKrhHeL2Tg32ake59z7nw96cQD5GTi8o91aUKsHCaynqdIZHndLUFGNfAyvGW9cYS4wkuDX9dxnnPOl9UVdLVvSYXbCVlOm32Zx/RrbZ8PC6d7ZFntLUNGNbASvF7Gn60JcYSXB/wBybt7hVVh6lX7Y2POwnvR403o+Xk/7xJAAG0QIAAAAAAAAAAAAAAAAAAAAAAAAKh6Yc3+U4mnhoPZQh1pfjqbbPwio/mLdlLqJuW5bTnDPsyecYmtXl/qzlJX4Rv2V5RsvI0b6eIbvM6vsvbd5cuq9IL1fD7ZMAAEOWOemHoPEzjCkrym1FLvbdkvedI5Vl8cqoUqFH1aUIwXOys35u78yr+jbQ7xNSjj684SowvKMYuTl6RNpKSaVuq9u97kW0S9lScYuT8Su+099GtVjQpvKjnPXTH09z5nBVU41EmmrNNXTT3poqzW/Re6HWxGnotx3yora486fevu7+6+5WqDaq0o1ViRAWG0K1jU36T6rwfU5ga6uxgvPVnR3Q1LepS+ir/bjHZP8cePjv8dxUmoNJ4jTUrY+m+peyqR2wl4S4eDsyGrW86XQsrZ22be9SSeJcn7c/wC8CHJXTmpKumayq4F7HsnB+rOPdJf+nvRFAwJuLyiVqU4VYOE1lPU6F0zqyjqmn1sG7TS7dOT7UH+q+8vg9hNHM2Dxs8vnGphJuE4u6lF2aLv0DrH/ABVRaxFliKNlNLYpJ7qiXO21cH4omLe67z5ZalcbZ2E7NOtR4w9V+PM2oAG6cwAAAAAAAAAAAAAAAAAAAAAReqZShgsU8Ory9DUtbf6r2ryuznQv7XmbrJsBWk32qkXShzlNNbPCPWl7JQJE37W8l5Fhdk4SVCcmuDl9kDOybJqmfVo0MDG85e6K4zk+CX72khorK6GdYuOHzTrqNWMlFwkotTXaV2096Ul4tF3ZFp2hpyHUy2mo39aT2yk++UntfhuMVvbOrxzwN/a+242H+NRbm1lcuv4PvIcnjkGHp4fD7VTVr/ak3eUn4ttkgATSSSwisZzlUk5yeW3lgAH08A+KtGNeLjWipRkrNSSaa7mnvPsAJ40NEz/omw+Y3nlbdCb4Jdam/Z3x8nbkV9nPR9jMmu6lF1IL69LtrxaXaXmi/AalS0pz4rgdDZ9oby3+WT31/wBa/vr++TmFx6ux7zdeizM6OVYpvGTkqldKhCKheN5Si7ylw2pJbOLuW5jcloZl/wAbRp1H3zpxk/e1c8sFprDZbLr4PD0oTW6UacesvCW9GCFnKE1JMk7rtJRureVKdNpteDX3x7EkACSOLAAAAAAAAAAAAAAAAAAAAAKa6Wc++cMUsNSfYwy286kknJ+S6q8esaKbP0i5LLJ8fVdSXWWIcq8X3KcpXi/B3XhY1qnUdKSlDemmvFbUc/XbdR73MuDZcKcLOmqWm76+PqbZ0W5fHHZjB1ZW9DGVVL7UlaKj/wB3W9kvE0rT+j8NjZ4bM8F1qU5RVR04NKn1pRtJJWuldy2J28DdSWtabpwwyvNu3kbq4Uo54LDT8Gm8rz6gAG0QQAAAAAAAAAAAAAAAAAAAAAAAAAAAAAAAAAAABSfSzQnTzFyrX6s6cHDuUUrNL2lJ+fMh9I6YnqnEKlTuoR7VSf2Ycub3JfomXVqfSlHVVNQxt1KDvCcbdaN962709l1yR6ab0zR0vS9FgE+07ynKzlN97fLgkR0rRyquT0OzpdooUdnxpQX+RLd8uv8AfEkMHhI4CnClhlaFOKhFdyirLaewBInGttvLAAB8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E19605-B6FD-49B5-87C2-03CE823AAA51}"/>
              </a:ext>
            </a:extLst>
          </p:cNvPr>
          <p:cNvCxnSpPr/>
          <p:nvPr/>
        </p:nvCxnSpPr>
        <p:spPr>
          <a:xfrm flipH="1">
            <a:off x="3979478" y="4429496"/>
            <a:ext cx="1696927" cy="71130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extLst>
              <a:ext uri="{FF2B5EF4-FFF2-40B4-BE49-F238E27FC236}">
                <a16:creationId xmlns:a16="http://schemas.microsoft.com/office/drawing/2014/main" id="{5703B527-3899-4F77-8BFD-61F819D36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09" y="4299312"/>
            <a:ext cx="971670" cy="97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697139-9C11-498C-A4B6-B5A1626B228D}"/>
              </a:ext>
            </a:extLst>
          </p:cNvPr>
          <p:cNvSpPr txBox="1"/>
          <p:nvPr/>
        </p:nvSpPr>
        <p:spPr>
          <a:xfrm>
            <a:off x="5334000" y="3516678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nexVortex Network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05BE0B-D086-4C9D-B7B4-C43775CDAD54}"/>
              </a:ext>
            </a:extLst>
          </p:cNvPr>
          <p:cNvSpPr/>
          <p:nvPr/>
        </p:nvSpPr>
        <p:spPr>
          <a:xfrm>
            <a:off x="6950634" y="4037232"/>
            <a:ext cx="2146471" cy="565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F24D7D-CFBF-400C-ABF3-C1A511C0B785}"/>
              </a:ext>
            </a:extLst>
          </p:cNvPr>
          <p:cNvCxnSpPr/>
          <p:nvPr/>
        </p:nvCxnSpPr>
        <p:spPr>
          <a:xfrm flipH="1">
            <a:off x="5338439" y="4043114"/>
            <a:ext cx="1165849" cy="1484066"/>
          </a:xfrm>
          <a:prstGeom prst="straightConnector1">
            <a:avLst/>
          </a:prstGeom>
          <a:ln w="22225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8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2986 L 0.00174 -0.02986 C 0.00052 -0.03403 -0.00052 -0.03796 -0.00174 -0.0419 C -0.00208 -0.04329 -0.00208 -0.04491 -0.00278 -0.0463 C -0.00764 -0.05602 -0.00469 -0.04537 -0.00833 -0.05509 C -0.00885 -0.05648 -0.00885 -0.05833 -0.00955 -0.05972 C -0.01042 -0.06134 -0.01181 -0.0625 -0.01285 -0.06412 C -0.01736 -0.07153 -0.01233 -0.06597 -0.0184 -0.07153 C -0.0191 -0.07292 -0.01979 -0.07454 -0.02066 -0.07593 C -0.02396 -0.08125 -0.02726 -0.08357 -0.03177 -0.08773 C -0.03247 -0.08935 -0.03299 -0.09097 -0.03385 -0.09213 C -0.03872 -0.09884 -0.03611 -0.09121 -0.04062 -0.09977 C -0.04149 -0.10139 -0.04184 -0.10394 -0.04288 -0.10556 C -0.04375 -0.10695 -0.04514 -0.10741 -0.04618 -0.10857 C -0.05208 -0.11412 -0.04861 -0.11204 -0.05399 -0.11458 C -0.05469 -0.11597 -0.05503 -0.11783 -0.05608 -0.11898 C -0.05712 -0.11991 -0.05851 -0.11968 -0.05955 -0.12037 C -0.06875 -0.12662 -0.05417 -0.1206 -0.07066 -0.12639 C -0.07361 -0.12732 -0.07951 -0.1294 -0.07951 -0.1294 C -0.08177 -0.13125 -0.08368 -0.13403 -0.08611 -0.13519 L -0.09288 -0.1382 C -0.09392 -0.13866 -0.09514 -0.13889 -0.09618 -0.13958 C -0.10608 -0.14838 -0.09028 -0.13496 -0.10625 -0.1456 C -0.10833 -0.14699 -0.11146 -0.14954 -0.11389 -0.15 C -0.12066 -0.15162 -0.12066 -0.15162 -0.125 -0.15162 L -0.1217 -0.1544 L -0.1217 -0.1544 " pathEditMode="relative" ptsTypes="AAAAAAAAAAAAAAAAAAAAAAAAAAA">
                                      <p:cBhvr>
                                        <p:cTn id="1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/>
      <p:bldP spid="1034" grpId="0"/>
      <p:bldP spid="5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2813" fontAlgn="base">
              <a:spcAft>
                <a:spcPct val="0"/>
              </a:spcAft>
              <a:defRPr/>
            </a:pPr>
            <a:r>
              <a:rPr lang="en-US" sz="3200" b="1" dirty="0">
                <a:latin typeface="Roboto Book"/>
                <a:cs typeface="Arial" panose="020B0604020202020204" pitchFamily="34" charset="0"/>
              </a:rPr>
              <a:t>Portals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533400" cy="365125"/>
          </a:xfrm>
          <a:prstGeom prst="rect">
            <a:avLst/>
          </a:prstGeom>
        </p:spPr>
        <p:txBody>
          <a:bodyPr/>
          <a:lstStyle/>
          <a:p>
            <a:fld id="{96F038DD-3E78-4FD9-BD61-1B3455E457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7"/>
          <a:stretch/>
        </p:blipFill>
        <p:spPr bwMode="auto">
          <a:xfrm>
            <a:off x="268462" y="1809344"/>
            <a:ext cx="3213045" cy="1874095"/>
          </a:xfrm>
          <a:prstGeom prst="rect">
            <a:avLst/>
          </a:prstGeom>
          <a:ln w="28575">
            <a:solidFill>
              <a:srgbClr val="97C87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612" y="1409232"/>
            <a:ext cx="7681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The nexVortex Portal: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Feature Rich,  Easy to Use, Real Time Control  </a:t>
            </a:r>
          </a:p>
        </p:txBody>
      </p:sp>
      <p:sp>
        <p:nvSpPr>
          <p:cNvPr id="12" name="TextBox 11"/>
          <p:cNvSpPr txBox="1"/>
          <p:nvPr/>
        </p:nvSpPr>
        <p:spPr>
          <a:xfrm rot="19690534">
            <a:off x="4563212" y="3399019"/>
            <a:ext cx="282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Sub Agent/Partner Portal</a:t>
            </a:r>
          </a:p>
        </p:txBody>
      </p:sp>
      <p:sp>
        <p:nvSpPr>
          <p:cNvPr id="13" name="TextBox 12"/>
          <p:cNvSpPr txBox="1"/>
          <p:nvPr/>
        </p:nvSpPr>
        <p:spPr>
          <a:xfrm rot="19690534">
            <a:off x="4297343" y="3002123"/>
            <a:ext cx="241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Customer  Portal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779" y="3735900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4163" lvl="1" indent="0"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nexVortex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Customer Portals</a:t>
            </a:r>
          </a:p>
          <a:p>
            <a:pPr marL="457166" lvl="1" indent="0" defTabSz="9143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+mn-cs"/>
              </a:rPr>
              <a:t>Set Inbound Routes</a:t>
            </a:r>
          </a:p>
          <a:p>
            <a:pPr marL="457166" lvl="1" indent="0" defTabSz="9143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+mn-cs"/>
              </a:rPr>
              <a:t>Disaster Recovery</a:t>
            </a:r>
          </a:p>
          <a:p>
            <a:pPr marL="457166" lvl="1" indent="0" defTabSz="9143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+mn-cs"/>
              </a:rPr>
              <a:t>Real Time Billing</a:t>
            </a:r>
          </a:p>
          <a:p>
            <a:pPr marL="457166" lvl="1" indent="0" defTabSz="9143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+mn-cs"/>
              </a:rPr>
              <a:t>CDR Reporting</a:t>
            </a:r>
          </a:p>
          <a:p>
            <a:pPr marL="457166" lvl="1" indent="0" defTabSz="9143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+mn-cs"/>
              </a:rPr>
              <a:t>Order Services</a:t>
            </a:r>
          </a:p>
          <a:p>
            <a:pPr marL="457166" lvl="1" indent="0" defTabSz="9143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+mn-cs"/>
              </a:rPr>
              <a:t>International Calling</a:t>
            </a:r>
          </a:p>
          <a:p>
            <a:pPr marL="457166" lvl="1" indent="0" defTabSz="9143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+mn-cs"/>
              </a:rPr>
              <a:t>Alert Settings</a:t>
            </a:r>
          </a:p>
        </p:txBody>
      </p:sp>
      <p:sp>
        <p:nvSpPr>
          <p:cNvPr id="17" name="Up Arrow 16"/>
          <p:cNvSpPr/>
          <p:nvPr/>
        </p:nvSpPr>
        <p:spPr>
          <a:xfrm rot="18541763">
            <a:off x="3900642" y="3526925"/>
            <a:ext cx="487295" cy="135320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5758" y="5262169"/>
            <a:ext cx="23922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1" indent="0"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Sub Agent Portal</a:t>
            </a:r>
          </a:p>
          <a:p>
            <a:pPr marL="457166" lvl="1" indent="0" defTabSz="9143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+mn-cs"/>
              </a:rPr>
              <a:t>Real Time Changes</a:t>
            </a:r>
          </a:p>
          <a:p>
            <a:pPr marL="457166" lvl="1" indent="0" defTabSz="9143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+mn-cs"/>
              </a:rPr>
              <a:t>Set Inbound Routes</a:t>
            </a:r>
          </a:p>
          <a:p>
            <a:pPr marL="457166" lvl="1" indent="0" defTabSz="9143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+mn-cs"/>
              </a:rPr>
              <a:t>Disaster Recovery</a:t>
            </a:r>
          </a:p>
          <a:p>
            <a:pPr marL="457166" lvl="1" indent="0" defTabSz="9143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+mn-cs"/>
              </a:rPr>
              <a:t>E911 Set Up</a:t>
            </a:r>
          </a:p>
          <a:p>
            <a:pPr marL="457166" lvl="1" indent="0" defTabSz="9143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+mn-cs"/>
              </a:rPr>
              <a:t>CDR Reporting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5560" y="1336844"/>
            <a:ext cx="9058441" cy="54596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7"/>
          <a:stretch/>
        </p:blipFill>
        <p:spPr bwMode="auto">
          <a:xfrm>
            <a:off x="4741548" y="4679113"/>
            <a:ext cx="3213045" cy="1874095"/>
          </a:xfrm>
          <a:prstGeom prst="rect">
            <a:avLst/>
          </a:prstGeom>
          <a:ln w="28575">
            <a:solidFill>
              <a:srgbClr val="97C87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DB1290-8DDA-4DEA-9C08-2BB6A5A83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959518"/>
            <a:ext cx="7467600" cy="914400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r>
              <a:rPr lang="en-US" sz="4400" dirty="0"/>
              <a:t>nexVortex </a:t>
            </a:r>
            <a:r>
              <a:rPr lang="en-US" sz="4400" dirty="0" err="1"/>
              <a:t>mSIP</a:t>
            </a:r>
            <a:br>
              <a:rPr lang="en-US" sz="4400" dirty="0"/>
            </a:br>
            <a:r>
              <a:rPr lang="en-US" b="0" dirty="0"/>
              <a:t>(Managed SIP </a:t>
            </a:r>
            <a:r>
              <a:rPr lang="en-US" b="0" dirty="0" err="1"/>
              <a:t>Trunking</a:t>
            </a:r>
            <a:r>
              <a:rPr lang="en-US" b="0" dirty="0"/>
              <a:t>)</a:t>
            </a:r>
            <a:br>
              <a:rPr lang="en-US" b="0" dirty="0"/>
            </a:br>
            <a:br>
              <a:rPr lang="en-US" b="0" dirty="0"/>
            </a:br>
            <a:br>
              <a:rPr lang="en-US" sz="4400" dirty="0"/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544F5A7-DDA3-4DAC-A8D7-5F46F803B65C}"/>
              </a:ext>
            </a:extLst>
          </p:cNvPr>
          <p:cNvSpPr txBox="1">
            <a:spLocks/>
          </p:cNvSpPr>
          <p:nvPr/>
        </p:nvSpPr>
        <p:spPr bwMode="auto">
          <a:xfrm>
            <a:off x="6781800" y="579120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Book"/>
              </a:defRPr>
            </a:lvl1pPr>
            <a:lvl2pPr marL="457200" indent="-28416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Roboto Book"/>
              </a:defRPr>
            </a:lvl2pPr>
            <a:lvl3pPr marL="914400" indent="-22701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Roboto Book"/>
              </a:defRPr>
            </a:lvl3pPr>
            <a:lvl4pPr marL="1371600" indent="-22701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Roboto Book"/>
              </a:defRPr>
            </a:lvl4pPr>
            <a:lvl5pPr marL="1828800" indent="-22701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5pPr>
            <a:lvl6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6pPr>
            <a:lvl7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7pPr>
            <a:lvl8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8pPr>
            <a:lvl9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9pPr>
          </a:lstStyle>
          <a:p>
            <a:pPr algn="ctr" defTabSz="914400" eaLnBrk="1" hangingPunct="1">
              <a:buClr>
                <a:srgbClr val="A8AAAC"/>
              </a:buClr>
              <a:buFont typeface="Arial" pitchFamily="34" charset="0"/>
              <a:buNone/>
            </a:pPr>
            <a:r>
              <a:rPr lang="en-US" altLang="en-US" sz="1100" dirty="0">
                <a:solidFill>
                  <a:srgbClr val="898989"/>
                </a:solidFill>
              </a:rPr>
              <a:t>Mike Nowak, VP Sales</a:t>
            </a:r>
          </a:p>
          <a:p>
            <a:pPr algn="ctr" defTabSz="914400" eaLnBrk="1" hangingPunct="1">
              <a:buClr>
                <a:srgbClr val="A8AAAC"/>
              </a:buClr>
              <a:buNone/>
            </a:pPr>
            <a:r>
              <a:rPr lang="en-US" altLang="en-US" sz="1100" dirty="0">
                <a:solidFill>
                  <a:srgbClr val="898989"/>
                </a:solidFill>
              </a:rPr>
              <a:t>mnowak@nexVortex.com</a:t>
            </a:r>
          </a:p>
          <a:p>
            <a:pPr algn="ctr" defTabSz="914400" eaLnBrk="1" hangingPunct="1">
              <a:buClr>
                <a:srgbClr val="A8AAAC"/>
              </a:buClr>
              <a:buNone/>
            </a:pPr>
            <a:r>
              <a:rPr lang="en-US" sz="1100" dirty="0">
                <a:solidFill>
                  <a:srgbClr val="898989"/>
                </a:solidFill>
              </a:rPr>
              <a:t>616.259.0601</a:t>
            </a:r>
          </a:p>
          <a:p>
            <a:pPr algn="ctr" defTabSz="914400" eaLnBrk="1" hangingPunct="1">
              <a:buClr>
                <a:srgbClr val="A8AAAC"/>
              </a:buClr>
              <a:buNone/>
            </a:pPr>
            <a:r>
              <a:rPr lang="en-US" altLang="en-US" sz="1100" dirty="0">
                <a:solidFill>
                  <a:srgbClr val="898989"/>
                </a:solidFill>
              </a:rPr>
              <a:t>www.nexVortex.com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8CEE55-9EFC-4881-9C3D-06FE33E7CA65}"/>
              </a:ext>
            </a:extLst>
          </p:cNvPr>
          <p:cNvSpPr txBox="1">
            <a:spLocks/>
          </p:cNvSpPr>
          <p:nvPr/>
        </p:nvSpPr>
        <p:spPr>
          <a:xfrm>
            <a:off x="838200" y="4109036"/>
            <a:ext cx="7467600" cy="615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Roboto Book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AABA13-EB0D-40C3-B901-73F761707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57800"/>
            <a:ext cx="1421784" cy="1293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86026A-83C8-4E72-88C0-0B89D7A10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133974"/>
            <a:ext cx="1070896" cy="129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nexVortex Peering Relationships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5" y="2845071"/>
            <a:ext cx="1152690" cy="256153"/>
          </a:xfrm>
          <a:prstGeom prst="rect">
            <a:avLst/>
          </a:prstGeom>
        </p:spPr>
      </p:pic>
      <p:sp>
        <p:nvSpPr>
          <p:cNvPr id="6" name="AutoShape 2" descr="Image result for cogen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7" y="5398622"/>
            <a:ext cx="1189906" cy="39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/>
          <a:lstStyle/>
          <a:p>
            <a:fld id="{96F038DD-3E78-4FD9-BD61-1B3455E457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80" y="4730483"/>
            <a:ext cx="761160" cy="53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D80C2-3C0E-4146-A598-555EA4C09F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905" b="30655"/>
          <a:stretch/>
        </p:blipFill>
        <p:spPr>
          <a:xfrm>
            <a:off x="534007" y="1502979"/>
            <a:ext cx="1578707" cy="7015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E9F0F76-1AE9-4681-A350-D6B19A1E1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2" y="2341928"/>
            <a:ext cx="1408176" cy="3657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ABBC20-F833-4AB0-A40D-7A861005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600" b="36801"/>
          <a:stretch/>
        </p:blipFill>
        <p:spPr>
          <a:xfrm>
            <a:off x="732810" y="3833190"/>
            <a:ext cx="1181100" cy="3732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4DB8876-F5D6-4AFE-B7EE-B8A492F227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1" y="4343797"/>
            <a:ext cx="1620479" cy="2493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B3E11D-D577-4650-AE2A-2CAEA1C0D7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9" y="3238607"/>
            <a:ext cx="1014983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F35971-57A9-4C35-B6A4-4FD0784CCC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1369" y="2012870"/>
            <a:ext cx="5808272" cy="32179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AAD507-47B5-42D1-B4F2-166F8FBA0817}"/>
              </a:ext>
            </a:extLst>
          </p:cNvPr>
          <p:cNvCxnSpPr>
            <a:cxnSpLocks/>
          </p:cNvCxnSpPr>
          <p:nvPr/>
        </p:nvCxnSpPr>
        <p:spPr>
          <a:xfrm flipV="1">
            <a:off x="2079413" y="4530504"/>
            <a:ext cx="3025987" cy="11306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DE1AA3-716A-462B-A484-541842A7CF26}"/>
              </a:ext>
            </a:extLst>
          </p:cNvPr>
          <p:cNvCxnSpPr>
            <a:cxnSpLocks/>
          </p:cNvCxnSpPr>
          <p:nvPr/>
        </p:nvCxnSpPr>
        <p:spPr>
          <a:xfrm>
            <a:off x="1998774" y="1623249"/>
            <a:ext cx="2192226" cy="5042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898BCCA-8735-45F2-B132-90DE4EB42F4D}"/>
              </a:ext>
            </a:extLst>
          </p:cNvPr>
          <p:cNvCxnSpPr/>
          <p:nvPr/>
        </p:nvCxnSpPr>
        <p:spPr>
          <a:xfrm flipH="1" flipV="1">
            <a:off x="2346417" y="3792119"/>
            <a:ext cx="423728" cy="1298001"/>
          </a:xfrm>
          <a:prstGeom prst="line">
            <a:avLst/>
          </a:prstGeom>
          <a:noFill/>
          <a:ln w="38100" cap="flat" cmpd="sng" algn="ctr">
            <a:solidFill>
              <a:srgbClr val="6CA53C"/>
            </a:solidFill>
            <a:prstDash val="soli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333">
              <a:defRPr/>
            </a:pPr>
            <a:r>
              <a:rPr lang="en-US" sz="3000" b="1" dirty="0">
                <a:latin typeface="Roboto Book"/>
                <a:cs typeface="Arial" panose="020B0604020202020204" pitchFamily="34" charset="0"/>
              </a:rPr>
              <a:t>mSIP Dual WAN – </a:t>
            </a:r>
            <a:r>
              <a:rPr lang="en-US" sz="2400" b="1" dirty="0">
                <a:latin typeface="Roboto Book"/>
                <a:cs typeface="Arial" panose="020B0604020202020204" pitchFamily="34" charset="0"/>
              </a:rPr>
              <a:t>Business Continuity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1905" y="2580451"/>
            <a:ext cx="3505200" cy="1569660"/>
          </a:xfrm>
          <a:prstGeom prst="rect">
            <a:avLst/>
          </a:prstGeom>
          <a:solidFill>
            <a:srgbClr val="A6D06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Calibri"/>
              </a:rPr>
              <a:t>nexVortex Provides ADTRAN 3140 </a:t>
            </a:r>
          </a:p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endParaRPr lang="en-US" sz="1600" i="1" dirty="0">
              <a:latin typeface="Calibri"/>
            </a:endParaRPr>
          </a:p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Calibri"/>
              </a:rPr>
              <a:t>Can be configured for Dual WAN</a:t>
            </a:r>
          </a:p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endParaRPr lang="en-US" sz="1600" i="1" dirty="0">
              <a:latin typeface="Calibri"/>
            </a:endParaRPr>
          </a:p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Calibri"/>
              </a:rPr>
              <a:t> (ADTRAN can also take a PRI handoff from PBX and convert to SIP)</a:t>
            </a:r>
          </a:p>
        </p:txBody>
      </p:sp>
      <p:cxnSp>
        <p:nvCxnSpPr>
          <p:cNvPr id="7" name="Elbow Connector 6"/>
          <p:cNvCxnSpPr>
            <a:cxnSpLocks/>
          </p:cNvCxnSpPr>
          <p:nvPr/>
        </p:nvCxnSpPr>
        <p:spPr>
          <a:xfrm rot="5400000">
            <a:off x="1204341" y="2265258"/>
            <a:ext cx="1420291" cy="101445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49C34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001210" y="4329195"/>
            <a:ext cx="406659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Roboto Book"/>
              </a:rPr>
              <a:t>Load balancing and prioritization can be set according to customer’s  preferences at installation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1210" y="1570371"/>
            <a:ext cx="406659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Roboto Book"/>
              </a:rPr>
              <a:t>If the primary ISP circuit goes down, voice &amp; network traffic can be sent and received over an alternative connection.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6833" y="430757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ISP #1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55921" y="4206047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ISP #2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/>
          <a:lstStyle/>
          <a:p>
            <a:fld id="{96F038DD-3E78-4FD9-BD61-1B3455E457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01" y="2979713"/>
            <a:ext cx="3178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2C4356-855F-419B-9DBD-F4166EAD9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92"/>
          <a:stretch/>
        </p:blipFill>
        <p:spPr>
          <a:xfrm>
            <a:off x="533400" y="1521174"/>
            <a:ext cx="2392374" cy="5809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DBD120-B959-4C8B-9018-B7926558F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725" y="4793432"/>
            <a:ext cx="1938379" cy="121995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970A06E-3CFD-4CAA-A12C-839A65E383C3}"/>
              </a:ext>
            </a:extLst>
          </p:cNvPr>
          <p:cNvGrpSpPr/>
          <p:nvPr/>
        </p:nvGrpSpPr>
        <p:grpSpPr>
          <a:xfrm>
            <a:off x="1985009" y="3757164"/>
            <a:ext cx="771816" cy="1367913"/>
            <a:chOff x="1995275" y="3770227"/>
            <a:chExt cx="771816" cy="1367913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1995275" y="3770227"/>
              <a:ext cx="471723" cy="1367913"/>
            </a:xfrm>
            <a:prstGeom prst="line">
              <a:avLst/>
            </a:prstGeom>
            <a:ln w="317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E9221EF-A1C8-4F24-A6A4-F55895EBA98E}"/>
                </a:ext>
              </a:extLst>
            </p:cNvPr>
            <p:cNvCxnSpPr/>
            <p:nvPr/>
          </p:nvCxnSpPr>
          <p:spPr>
            <a:xfrm flipH="1" flipV="1">
              <a:off x="2343363" y="3770227"/>
              <a:ext cx="423728" cy="1298001"/>
            </a:xfrm>
            <a:prstGeom prst="line">
              <a:avLst/>
            </a:prstGeom>
            <a:noFill/>
            <a:ln w="31750" cap="flat" cmpd="sng" algn="ctr">
              <a:solidFill>
                <a:srgbClr val="97C870">
                  <a:lumMod val="75000"/>
                </a:srgbClr>
              </a:solidFill>
              <a:prstDash val="dash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A05163-DBFD-4D8A-9EB6-F4451103F366}"/>
              </a:ext>
            </a:extLst>
          </p:cNvPr>
          <p:cNvGrpSpPr/>
          <p:nvPr/>
        </p:nvGrpSpPr>
        <p:grpSpPr>
          <a:xfrm>
            <a:off x="1977186" y="3770227"/>
            <a:ext cx="489812" cy="1367913"/>
            <a:chOff x="1977186" y="3770227"/>
            <a:chExt cx="489812" cy="1367913"/>
          </a:xfrm>
        </p:grpSpPr>
        <p:pic>
          <p:nvPicPr>
            <p:cNvPr id="14" name="Picture 2" descr="http://www.pinkshoehero.org/site/wp-content/uploads/2013/10/Marty-Rathbun-anti-sig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3651">
              <a:off x="1976043" y="4129258"/>
              <a:ext cx="451365" cy="449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>
              <a:cxnSpLocks/>
            </p:cNvCxnSpPr>
            <p:nvPr/>
          </p:nvCxnSpPr>
          <p:spPr>
            <a:xfrm flipH="1" flipV="1">
              <a:off x="1995275" y="3770227"/>
              <a:ext cx="471723" cy="136791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49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171B-959C-4805-A673-B09F5B52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mSIP</a:t>
            </a:r>
            <a:r>
              <a:rPr lang="en-US" dirty="0"/>
              <a:t> Redundancy</a:t>
            </a:r>
          </a:p>
        </p:txBody>
      </p:sp>
      <p:grpSp>
        <p:nvGrpSpPr>
          <p:cNvPr id="4" name="States">
            <a:extLst>
              <a:ext uri="{FF2B5EF4-FFF2-40B4-BE49-F238E27FC236}">
                <a16:creationId xmlns:a16="http://schemas.microsoft.com/office/drawing/2014/main" id="{ED512C93-DB48-4871-B833-0662E29EA550}"/>
              </a:ext>
            </a:extLst>
          </p:cNvPr>
          <p:cNvGrpSpPr>
            <a:grpSpLocks noChangeAspect="1"/>
          </p:cNvGrpSpPr>
          <p:nvPr/>
        </p:nvGrpSpPr>
        <p:grpSpPr>
          <a:xfrm>
            <a:off x="1600200" y="1828800"/>
            <a:ext cx="6124575" cy="3676651"/>
            <a:chOff x="1571625" y="2025650"/>
            <a:chExt cx="6124575" cy="3676650"/>
          </a:xfrm>
        </p:grpSpPr>
        <p:sp>
          <p:nvSpPr>
            <p:cNvPr id="5" name="Freeform 321">
              <a:extLst>
                <a:ext uri="{FF2B5EF4-FFF2-40B4-BE49-F238E27FC236}">
                  <a16:creationId xmlns:a16="http://schemas.microsoft.com/office/drawing/2014/main" id="{703560A7-65B4-4D7D-ACF1-DADFA415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488" y="2025650"/>
              <a:ext cx="766763" cy="538163"/>
            </a:xfrm>
            <a:custGeom>
              <a:avLst/>
              <a:gdLst>
                <a:gd name="T0" fmla="*/ 153 w 488"/>
                <a:gd name="T1" fmla="*/ 0 h 342"/>
                <a:gd name="T2" fmla="*/ 155 w 488"/>
                <a:gd name="T3" fmla="*/ 61 h 342"/>
                <a:gd name="T4" fmla="*/ 155 w 488"/>
                <a:gd name="T5" fmla="*/ 62 h 342"/>
                <a:gd name="T6" fmla="*/ 138 w 488"/>
                <a:gd name="T7" fmla="*/ 116 h 342"/>
                <a:gd name="T8" fmla="*/ 136 w 488"/>
                <a:gd name="T9" fmla="*/ 145 h 342"/>
                <a:gd name="T10" fmla="*/ 132 w 488"/>
                <a:gd name="T11" fmla="*/ 148 h 342"/>
                <a:gd name="T12" fmla="*/ 95 w 488"/>
                <a:gd name="T13" fmla="*/ 159 h 342"/>
                <a:gd name="T14" fmla="*/ 94 w 488"/>
                <a:gd name="T15" fmla="*/ 159 h 342"/>
                <a:gd name="T16" fmla="*/ 92 w 488"/>
                <a:gd name="T17" fmla="*/ 158 h 342"/>
                <a:gd name="T18" fmla="*/ 90 w 488"/>
                <a:gd name="T19" fmla="*/ 155 h 342"/>
                <a:gd name="T20" fmla="*/ 88 w 488"/>
                <a:gd name="T21" fmla="*/ 141 h 342"/>
                <a:gd name="T22" fmla="*/ 90 w 488"/>
                <a:gd name="T23" fmla="*/ 137 h 342"/>
                <a:gd name="T24" fmla="*/ 117 w 488"/>
                <a:gd name="T25" fmla="*/ 120 h 342"/>
                <a:gd name="T26" fmla="*/ 116 w 488"/>
                <a:gd name="T27" fmla="*/ 113 h 342"/>
                <a:gd name="T28" fmla="*/ 94 w 488"/>
                <a:gd name="T29" fmla="*/ 115 h 342"/>
                <a:gd name="T30" fmla="*/ 94 w 488"/>
                <a:gd name="T31" fmla="*/ 115 h 342"/>
                <a:gd name="T32" fmla="*/ 90 w 488"/>
                <a:gd name="T33" fmla="*/ 112 h 342"/>
                <a:gd name="T34" fmla="*/ 91 w 488"/>
                <a:gd name="T35" fmla="*/ 107 h 342"/>
                <a:gd name="T36" fmla="*/ 110 w 488"/>
                <a:gd name="T37" fmla="*/ 90 h 342"/>
                <a:gd name="T38" fmla="*/ 110 w 488"/>
                <a:gd name="T39" fmla="*/ 90 h 342"/>
                <a:gd name="T40" fmla="*/ 120 w 488"/>
                <a:gd name="T41" fmla="*/ 82 h 342"/>
                <a:gd name="T42" fmla="*/ 17 w 488"/>
                <a:gd name="T43" fmla="*/ 18 h 342"/>
                <a:gd name="T44" fmla="*/ 11 w 488"/>
                <a:gd name="T45" fmla="*/ 32 h 342"/>
                <a:gd name="T46" fmla="*/ 17 w 488"/>
                <a:gd name="T47" fmla="*/ 70 h 342"/>
                <a:gd name="T48" fmla="*/ 17 w 488"/>
                <a:gd name="T49" fmla="*/ 71 h 342"/>
                <a:gd name="T50" fmla="*/ 11 w 488"/>
                <a:gd name="T51" fmla="*/ 164 h 342"/>
                <a:gd name="T52" fmla="*/ 17 w 488"/>
                <a:gd name="T53" fmla="*/ 164 h 342"/>
                <a:gd name="T54" fmla="*/ 21 w 488"/>
                <a:gd name="T55" fmla="*/ 166 h 342"/>
                <a:gd name="T56" fmla="*/ 22 w 488"/>
                <a:gd name="T57" fmla="*/ 170 h 342"/>
                <a:gd name="T58" fmla="*/ 16 w 488"/>
                <a:gd name="T59" fmla="*/ 190 h 342"/>
                <a:gd name="T60" fmla="*/ 12 w 488"/>
                <a:gd name="T61" fmla="*/ 194 h 342"/>
                <a:gd name="T62" fmla="*/ 12 w 488"/>
                <a:gd name="T63" fmla="*/ 194 h 342"/>
                <a:gd name="T64" fmla="*/ 8 w 488"/>
                <a:gd name="T65" fmla="*/ 192 h 342"/>
                <a:gd name="T66" fmla="*/ 4 w 488"/>
                <a:gd name="T67" fmla="*/ 187 h 342"/>
                <a:gd name="T68" fmla="*/ 0 w 488"/>
                <a:gd name="T69" fmla="*/ 201 h 342"/>
                <a:gd name="T70" fmla="*/ 26 w 488"/>
                <a:gd name="T71" fmla="*/ 216 h 342"/>
                <a:gd name="T72" fmla="*/ 30 w 488"/>
                <a:gd name="T73" fmla="*/ 217 h 342"/>
                <a:gd name="T74" fmla="*/ 34 w 488"/>
                <a:gd name="T75" fmla="*/ 220 h 342"/>
                <a:gd name="T76" fmla="*/ 35 w 488"/>
                <a:gd name="T77" fmla="*/ 226 h 342"/>
                <a:gd name="T78" fmla="*/ 40 w 488"/>
                <a:gd name="T79" fmla="*/ 227 h 342"/>
                <a:gd name="T80" fmla="*/ 43 w 488"/>
                <a:gd name="T81" fmla="*/ 229 h 342"/>
                <a:gd name="T82" fmla="*/ 88 w 488"/>
                <a:gd name="T83" fmla="*/ 299 h 342"/>
                <a:gd name="T84" fmla="*/ 136 w 488"/>
                <a:gd name="T85" fmla="*/ 297 h 342"/>
                <a:gd name="T86" fmla="*/ 136 w 488"/>
                <a:gd name="T87" fmla="*/ 297 h 342"/>
                <a:gd name="T88" fmla="*/ 138 w 488"/>
                <a:gd name="T89" fmla="*/ 298 h 342"/>
                <a:gd name="T90" fmla="*/ 175 w 488"/>
                <a:gd name="T91" fmla="*/ 314 h 342"/>
                <a:gd name="T92" fmla="*/ 192 w 488"/>
                <a:gd name="T93" fmla="*/ 311 h 342"/>
                <a:gd name="T94" fmla="*/ 193 w 488"/>
                <a:gd name="T95" fmla="*/ 311 h 342"/>
                <a:gd name="T96" fmla="*/ 307 w 488"/>
                <a:gd name="T97" fmla="*/ 314 h 342"/>
                <a:gd name="T98" fmla="*/ 308 w 488"/>
                <a:gd name="T99" fmla="*/ 314 h 342"/>
                <a:gd name="T100" fmla="*/ 433 w 488"/>
                <a:gd name="T101" fmla="*/ 342 h 342"/>
                <a:gd name="T102" fmla="*/ 435 w 488"/>
                <a:gd name="T103" fmla="*/ 310 h 342"/>
                <a:gd name="T104" fmla="*/ 435 w 488"/>
                <a:gd name="T105" fmla="*/ 309 h 342"/>
                <a:gd name="T106" fmla="*/ 435 w 488"/>
                <a:gd name="T107" fmla="*/ 309 h 342"/>
                <a:gd name="T108" fmla="*/ 435 w 488"/>
                <a:gd name="T109" fmla="*/ 309 h 342"/>
                <a:gd name="T110" fmla="*/ 435 w 488"/>
                <a:gd name="T111" fmla="*/ 309 h 342"/>
                <a:gd name="T112" fmla="*/ 435 w 488"/>
                <a:gd name="T113" fmla="*/ 309 h 342"/>
                <a:gd name="T114" fmla="*/ 488 w 488"/>
                <a:gd name="T115" fmla="*/ 86 h 342"/>
                <a:gd name="T116" fmla="*/ 153 w 488"/>
                <a:gd name="T11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8" h="342">
                  <a:moveTo>
                    <a:pt x="153" y="0"/>
                  </a:moveTo>
                  <a:cubicBezTo>
                    <a:pt x="155" y="61"/>
                    <a:pt x="155" y="61"/>
                    <a:pt x="155" y="61"/>
                  </a:cubicBezTo>
                  <a:cubicBezTo>
                    <a:pt x="155" y="61"/>
                    <a:pt x="155" y="62"/>
                    <a:pt x="155" y="62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5" y="146"/>
                    <a:pt x="134" y="148"/>
                    <a:pt x="132" y="148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59"/>
                    <a:pt x="95" y="159"/>
                    <a:pt x="94" y="159"/>
                  </a:cubicBezTo>
                  <a:cubicBezTo>
                    <a:pt x="93" y="159"/>
                    <a:pt x="93" y="159"/>
                    <a:pt x="92" y="158"/>
                  </a:cubicBezTo>
                  <a:cubicBezTo>
                    <a:pt x="91" y="158"/>
                    <a:pt x="90" y="156"/>
                    <a:pt x="90" y="155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8" y="139"/>
                    <a:pt x="88" y="138"/>
                    <a:pt x="90" y="137"/>
                  </a:cubicBezTo>
                  <a:cubicBezTo>
                    <a:pt x="117" y="120"/>
                    <a:pt x="117" y="120"/>
                    <a:pt x="117" y="120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2" y="115"/>
                    <a:pt x="90" y="114"/>
                    <a:pt x="90" y="112"/>
                  </a:cubicBezTo>
                  <a:cubicBezTo>
                    <a:pt x="89" y="110"/>
                    <a:pt x="89" y="108"/>
                    <a:pt x="91" y="107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9" y="164"/>
                    <a:pt x="20" y="165"/>
                    <a:pt x="21" y="166"/>
                  </a:cubicBezTo>
                  <a:cubicBezTo>
                    <a:pt x="22" y="167"/>
                    <a:pt x="22" y="168"/>
                    <a:pt x="22" y="170"/>
                  </a:cubicBezTo>
                  <a:cubicBezTo>
                    <a:pt x="16" y="190"/>
                    <a:pt x="16" y="190"/>
                    <a:pt x="16" y="190"/>
                  </a:cubicBezTo>
                  <a:cubicBezTo>
                    <a:pt x="15" y="192"/>
                    <a:pt x="14" y="193"/>
                    <a:pt x="12" y="194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0" y="194"/>
                    <a:pt x="9" y="193"/>
                    <a:pt x="8" y="192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30" y="217"/>
                    <a:pt x="30" y="217"/>
                    <a:pt x="30" y="217"/>
                  </a:cubicBezTo>
                  <a:cubicBezTo>
                    <a:pt x="32" y="217"/>
                    <a:pt x="33" y="219"/>
                    <a:pt x="34" y="220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40" y="227"/>
                    <a:pt x="40" y="227"/>
                    <a:pt x="40" y="227"/>
                  </a:cubicBezTo>
                  <a:cubicBezTo>
                    <a:pt x="42" y="227"/>
                    <a:pt x="43" y="228"/>
                    <a:pt x="43" y="229"/>
                  </a:cubicBezTo>
                  <a:cubicBezTo>
                    <a:pt x="88" y="299"/>
                    <a:pt x="88" y="299"/>
                    <a:pt x="88" y="299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7" y="297"/>
                    <a:pt x="138" y="297"/>
                    <a:pt x="138" y="298"/>
                  </a:cubicBezTo>
                  <a:cubicBezTo>
                    <a:pt x="175" y="314"/>
                    <a:pt x="175" y="314"/>
                    <a:pt x="175" y="314"/>
                  </a:cubicBezTo>
                  <a:cubicBezTo>
                    <a:pt x="192" y="311"/>
                    <a:pt x="192" y="311"/>
                    <a:pt x="192" y="311"/>
                  </a:cubicBezTo>
                  <a:cubicBezTo>
                    <a:pt x="193" y="311"/>
                    <a:pt x="193" y="311"/>
                    <a:pt x="193" y="311"/>
                  </a:cubicBezTo>
                  <a:cubicBezTo>
                    <a:pt x="307" y="314"/>
                    <a:pt x="307" y="314"/>
                    <a:pt x="307" y="314"/>
                  </a:cubicBezTo>
                  <a:cubicBezTo>
                    <a:pt x="308" y="314"/>
                    <a:pt x="308" y="314"/>
                    <a:pt x="308" y="314"/>
                  </a:cubicBezTo>
                  <a:cubicBezTo>
                    <a:pt x="433" y="342"/>
                    <a:pt x="433" y="342"/>
                    <a:pt x="433" y="342"/>
                  </a:cubicBezTo>
                  <a:cubicBezTo>
                    <a:pt x="435" y="310"/>
                    <a:pt x="435" y="310"/>
                    <a:pt x="435" y="310"/>
                  </a:cubicBezTo>
                  <a:cubicBezTo>
                    <a:pt x="435" y="309"/>
                    <a:pt x="435" y="309"/>
                    <a:pt x="435" y="309"/>
                  </a:cubicBezTo>
                  <a:cubicBezTo>
                    <a:pt x="435" y="309"/>
                    <a:pt x="435" y="309"/>
                    <a:pt x="435" y="309"/>
                  </a:cubicBezTo>
                  <a:cubicBezTo>
                    <a:pt x="435" y="309"/>
                    <a:pt x="435" y="309"/>
                    <a:pt x="435" y="309"/>
                  </a:cubicBezTo>
                  <a:cubicBezTo>
                    <a:pt x="435" y="309"/>
                    <a:pt x="435" y="309"/>
                    <a:pt x="435" y="309"/>
                  </a:cubicBezTo>
                  <a:cubicBezTo>
                    <a:pt x="435" y="309"/>
                    <a:pt x="435" y="309"/>
                    <a:pt x="435" y="309"/>
                  </a:cubicBezTo>
                  <a:cubicBezTo>
                    <a:pt x="488" y="86"/>
                    <a:pt x="488" y="86"/>
                    <a:pt x="488" y="86"/>
                  </a:cubicBezTo>
                  <a:cubicBezTo>
                    <a:pt x="153" y="0"/>
                    <a:pt x="153" y="0"/>
                    <a:pt x="153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323">
              <a:extLst>
                <a:ext uri="{FF2B5EF4-FFF2-40B4-BE49-F238E27FC236}">
                  <a16:creationId xmlns:a16="http://schemas.microsoft.com/office/drawing/2014/main" id="{2760CD01-5E2D-43D8-9255-E975A176E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975" y="3208338"/>
              <a:ext cx="649288" cy="793750"/>
            </a:xfrm>
            <a:custGeom>
              <a:avLst/>
              <a:gdLst>
                <a:gd name="T0" fmla="*/ 91 w 414"/>
                <a:gd name="T1" fmla="*/ 0 h 505"/>
                <a:gd name="T2" fmla="*/ 0 w 414"/>
                <a:gd name="T3" fmla="*/ 445 h 505"/>
                <a:gd name="T4" fmla="*/ 360 w 414"/>
                <a:gd name="T5" fmla="*/ 505 h 505"/>
                <a:gd name="T6" fmla="*/ 369 w 414"/>
                <a:gd name="T7" fmla="*/ 445 h 505"/>
                <a:gd name="T8" fmla="*/ 414 w 414"/>
                <a:gd name="T9" fmla="*/ 148 h 505"/>
                <a:gd name="T10" fmla="*/ 276 w 414"/>
                <a:gd name="T11" fmla="*/ 127 h 505"/>
                <a:gd name="T12" fmla="*/ 273 w 414"/>
                <a:gd name="T13" fmla="*/ 125 h 505"/>
                <a:gd name="T14" fmla="*/ 273 w 414"/>
                <a:gd name="T15" fmla="*/ 122 h 505"/>
                <a:gd name="T16" fmla="*/ 273 w 414"/>
                <a:gd name="T17" fmla="*/ 121 h 505"/>
                <a:gd name="T18" fmla="*/ 287 w 414"/>
                <a:gd name="T19" fmla="*/ 36 h 505"/>
                <a:gd name="T20" fmla="*/ 91 w 414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4" h="505">
                  <a:moveTo>
                    <a:pt x="91" y="0"/>
                  </a:moveTo>
                  <a:cubicBezTo>
                    <a:pt x="0" y="445"/>
                    <a:pt x="0" y="445"/>
                    <a:pt x="0" y="445"/>
                  </a:cubicBezTo>
                  <a:cubicBezTo>
                    <a:pt x="360" y="505"/>
                    <a:pt x="360" y="505"/>
                    <a:pt x="360" y="505"/>
                  </a:cubicBezTo>
                  <a:cubicBezTo>
                    <a:pt x="369" y="445"/>
                    <a:pt x="369" y="445"/>
                    <a:pt x="369" y="445"/>
                  </a:cubicBezTo>
                  <a:cubicBezTo>
                    <a:pt x="414" y="148"/>
                    <a:pt x="414" y="148"/>
                    <a:pt x="414" y="148"/>
                  </a:cubicBezTo>
                  <a:cubicBezTo>
                    <a:pt x="276" y="127"/>
                    <a:pt x="276" y="127"/>
                    <a:pt x="276" y="127"/>
                  </a:cubicBezTo>
                  <a:cubicBezTo>
                    <a:pt x="275" y="126"/>
                    <a:pt x="274" y="126"/>
                    <a:pt x="273" y="125"/>
                  </a:cubicBezTo>
                  <a:cubicBezTo>
                    <a:pt x="273" y="124"/>
                    <a:pt x="272" y="123"/>
                    <a:pt x="273" y="122"/>
                  </a:cubicBezTo>
                  <a:cubicBezTo>
                    <a:pt x="273" y="122"/>
                    <a:pt x="273" y="122"/>
                    <a:pt x="273" y="121"/>
                  </a:cubicBezTo>
                  <a:cubicBezTo>
                    <a:pt x="287" y="36"/>
                    <a:pt x="287" y="36"/>
                    <a:pt x="287" y="36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325">
              <a:extLst>
                <a:ext uri="{FF2B5EF4-FFF2-40B4-BE49-F238E27FC236}">
                  <a16:creationId xmlns:a16="http://schemas.microsoft.com/office/drawing/2014/main" id="{5B5469C1-B187-4D91-A937-FA2DF1884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365375"/>
              <a:ext cx="920750" cy="757238"/>
            </a:xfrm>
            <a:custGeom>
              <a:avLst/>
              <a:gdLst>
                <a:gd name="T0" fmla="*/ 126 w 586"/>
                <a:gd name="T1" fmla="*/ 0 h 482"/>
                <a:gd name="T2" fmla="*/ 55 w 586"/>
                <a:gd name="T3" fmla="*/ 203 h 482"/>
                <a:gd name="T4" fmla="*/ 55 w 586"/>
                <a:gd name="T5" fmla="*/ 204 h 482"/>
                <a:gd name="T6" fmla="*/ 25 w 586"/>
                <a:gd name="T7" fmla="*/ 240 h 482"/>
                <a:gd name="T8" fmla="*/ 0 w 586"/>
                <a:gd name="T9" fmla="*/ 360 h 482"/>
                <a:gd name="T10" fmla="*/ 277 w 586"/>
                <a:gd name="T11" fmla="*/ 435 h 482"/>
                <a:gd name="T12" fmla="*/ 453 w 586"/>
                <a:gd name="T13" fmla="*/ 477 h 482"/>
                <a:gd name="T14" fmla="*/ 474 w 586"/>
                <a:gd name="T15" fmla="*/ 482 h 482"/>
                <a:gd name="T16" fmla="*/ 509 w 586"/>
                <a:gd name="T17" fmla="*/ 339 h 482"/>
                <a:gd name="T18" fmla="*/ 509 w 586"/>
                <a:gd name="T19" fmla="*/ 338 h 482"/>
                <a:gd name="T20" fmla="*/ 526 w 586"/>
                <a:gd name="T21" fmla="*/ 300 h 482"/>
                <a:gd name="T22" fmla="*/ 513 w 586"/>
                <a:gd name="T23" fmla="*/ 283 h 482"/>
                <a:gd name="T24" fmla="*/ 512 w 586"/>
                <a:gd name="T25" fmla="*/ 280 h 482"/>
                <a:gd name="T26" fmla="*/ 512 w 586"/>
                <a:gd name="T27" fmla="*/ 279 h 482"/>
                <a:gd name="T28" fmla="*/ 515 w 586"/>
                <a:gd name="T29" fmla="*/ 261 h 482"/>
                <a:gd name="T30" fmla="*/ 517 w 586"/>
                <a:gd name="T31" fmla="*/ 258 h 482"/>
                <a:gd name="T32" fmla="*/ 544 w 586"/>
                <a:gd name="T33" fmla="*/ 233 h 482"/>
                <a:gd name="T34" fmla="*/ 586 w 586"/>
                <a:gd name="T35" fmla="*/ 171 h 482"/>
                <a:gd name="T36" fmla="*/ 572 w 586"/>
                <a:gd name="T37" fmla="*/ 151 h 482"/>
                <a:gd name="T38" fmla="*/ 572 w 586"/>
                <a:gd name="T39" fmla="*/ 150 h 482"/>
                <a:gd name="T40" fmla="*/ 566 w 586"/>
                <a:gd name="T41" fmla="*/ 135 h 482"/>
                <a:gd name="T42" fmla="*/ 439 w 586"/>
                <a:gd name="T43" fmla="*/ 107 h 482"/>
                <a:gd name="T44" fmla="*/ 325 w 586"/>
                <a:gd name="T45" fmla="*/ 103 h 482"/>
                <a:gd name="T46" fmla="*/ 307 w 586"/>
                <a:gd name="T47" fmla="*/ 107 h 482"/>
                <a:gd name="T48" fmla="*/ 306 w 586"/>
                <a:gd name="T49" fmla="*/ 107 h 482"/>
                <a:gd name="T50" fmla="*/ 304 w 586"/>
                <a:gd name="T51" fmla="*/ 107 h 482"/>
                <a:gd name="T52" fmla="*/ 268 w 586"/>
                <a:gd name="T53" fmla="*/ 90 h 482"/>
                <a:gd name="T54" fmla="*/ 218 w 586"/>
                <a:gd name="T55" fmla="*/ 91 h 482"/>
                <a:gd name="T56" fmla="*/ 217 w 586"/>
                <a:gd name="T57" fmla="*/ 91 h 482"/>
                <a:gd name="T58" fmla="*/ 214 w 586"/>
                <a:gd name="T59" fmla="*/ 89 h 482"/>
                <a:gd name="T60" fmla="*/ 169 w 586"/>
                <a:gd name="T61" fmla="*/ 19 h 482"/>
                <a:gd name="T62" fmla="*/ 162 w 586"/>
                <a:gd name="T63" fmla="*/ 18 h 482"/>
                <a:gd name="T64" fmla="*/ 158 w 586"/>
                <a:gd name="T65" fmla="*/ 15 h 482"/>
                <a:gd name="T66" fmla="*/ 157 w 586"/>
                <a:gd name="T67" fmla="*/ 9 h 482"/>
                <a:gd name="T68" fmla="*/ 126 w 586"/>
                <a:gd name="T6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6" h="482">
                  <a:moveTo>
                    <a:pt x="126" y="0"/>
                  </a:moveTo>
                  <a:cubicBezTo>
                    <a:pt x="55" y="203"/>
                    <a:pt x="55" y="203"/>
                    <a:pt x="55" y="203"/>
                  </a:cubicBezTo>
                  <a:cubicBezTo>
                    <a:pt x="55" y="204"/>
                    <a:pt x="55" y="204"/>
                    <a:pt x="55" y="204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277" y="435"/>
                    <a:pt x="277" y="435"/>
                    <a:pt x="277" y="435"/>
                  </a:cubicBezTo>
                  <a:cubicBezTo>
                    <a:pt x="453" y="477"/>
                    <a:pt x="453" y="477"/>
                    <a:pt x="453" y="477"/>
                  </a:cubicBezTo>
                  <a:cubicBezTo>
                    <a:pt x="474" y="482"/>
                    <a:pt x="474" y="482"/>
                    <a:pt x="474" y="482"/>
                  </a:cubicBezTo>
                  <a:cubicBezTo>
                    <a:pt x="509" y="339"/>
                    <a:pt x="509" y="339"/>
                    <a:pt x="509" y="339"/>
                  </a:cubicBezTo>
                  <a:cubicBezTo>
                    <a:pt x="509" y="338"/>
                    <a:pt x="509" y="338"/>
                    <a:pt x="509" y="338"/>
                  </a:cubicBezTo>
                  <a:cubicBezTo>
                    <a:pt x="526" y="300"/>
                    <a:pt x="526" y="300"/>
                    <a:pt x="526" y="300"/>
                  </a:cubicBezTo>
                  <a:cubicBezTo>
                    <a:pt x="513" y="283"/>
                    <a:pt x="513" y="283"/>
                    <a:pt x="513" y="283"/>
                  </a:cubicBezTo>
                  <a:cubicBezTo>
                    <a:pt x="512" y="282"/>
                    <a:pt x="512" y="281"/>
                    <a:pt x="512" y="280"/>
                  </a:cubicBezTo>
                  <a:cubicBezTo>
                    <a:pt x="512" y="280"/>
                    <a:pt x="512" y="279"/>
                    <a:pt x="512" y="279"/>
                  </a:cubicBezTo>
                  <a:cubicBezTo>
                    <a:pt x="515" y="261"/>
                    <a:pt x="515" y="261"/>
                    <a:pt x="515" y="261"/>
                  </a:cubicBezTo>
                  <a:cubicBezTo>
                    <a:pt x="516" y="260"/>
                    <a:pt x="516" y="259"/>
                    <a:pt x="517" y="258"/>
                  </a:cubicBezTo>
                  <a:cubicBezTo>
                    <a:pt x="544" y="233"/>
                    <a:pt x="544" y="233"/>
                    <a:pt x="544" y="233"/>
                  </a:cubicBezTo>
                  <a:cubicBezTo>
                    <a:pt x="586" y="171"/>
                    <a:pt x="586" y="171"/>
                    <a:pt x="586" y="171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2" y="150"/>
                    <a:pt x="572" y="150"/>
                    <a:pt x="572" y="150"/>
                  </a:cubicBezTo>
                  <a:cubicBezTo>
                    <a:pt x="566" y="135"/>
                    <a:pt x="566" y="135"/>
                    <a:pt x="566" y="135"/>
                  </a:cubicBezTo>
                  <a:cubicBezTo>
                    <a:pt x="439" y="107"/>
                    <a:pt x="439" y="107"/>
                    <a:pt x="439" y="107"/>
                  </a:cubicBezTo>
                  <a:cubicBezTo>
                    <a:pt x="325" y="103"/>
                    <a:pt x="325" y="103"/>
                    <a:pt x="325" y="103"/>
                  </a:cubicBezTo>
                  <a:cubicBezTo>
                    <a:pt x="307" y="107"/>
                    <a:pt x="307" y="107"/>
                    <a:pt x="307" y="107"/>
                  </a:cubicBezTo>
                  <a:cubicBezTo>
                    <a:pt x="307" y="107"/>
                    <a:pt x="306" y="107"/>
                    <a:pt x="306" y="107"/>
                  </a:cubicBezTo>
                  <a:cubicBezTo>
                    <a:pt x="305" y="107"/>
                    <a:pt x="305" y="107"/>
                    <a:pt x="304" y="107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18" y="91"/>
                    <a:pt x="218" y="91"/>
                    <a:pt x="218" y="91"/>
                  </a:cubicBezTo>
                  <a:cubicBezTo>
                    <a:pt x="218" y="91"/>
                    <a:pt x="217" y="91"/>
                    <a:pt x="217" y="91"/>
                  </a:cubicBezTo>
                  <a:cubicBezTo>
                    <a:pt x="216" y="91"/>
                    <a:pt x="215" y="91"/>
                    <a:pt x="214" y="89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0" y="18"/>
                    <a:pt x="159" y="16"/>
                    <a:pt x="158" y="15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327">
              <a:extLst>
                <a:ext uri="{FF2B5EF4-FFF2-40B4-BE49-F238E27FC236}">
                  <a16:creationId xmlns:a16="http://schemas.microsoft.com/office/drawing/2014/main" id="{B38B2A69-4D08-472A-9258-5984806EF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2943225"/>
              <a:ext cx="914400" cy="1538288"/>
            </a:xfrm>
            <a:custGeom>
              <a:avLst/>
              <a:gdLst>
                <a:gd name="T0" fmla="*/ 54 w 582"/>
                <a:gd name="T1" fmla="*/ 0 h 978"/>
                <a:gd name="T2" fmla="*/ 48 w 582"/>
                <a:gd name="T3" fmla="*/ 12 h 978"/>
                <a:gd name="T4" fmla="*/ 0 w 582"/>
                <a:gd name="T5" fmla="*/ 126 h 978"/>
                <a:gd name="T6" fmla="*/ 19 w 582"/>
                <a:gd name="T7" fmla="*/ 194 h 978"/>
                <a:gd name="T8" fmla="*/ 19 w 582"/>
                <a:gd name="T9" fmla="*/ 197 h 978"/>
                <a:gd name="T10" fmla="*/ 3 w 582"/>
                <a:gd name="T11" fmla="*/ 272 h 978"/>
                <a:gd name="T12" fmla="*/ 57 w 582"/>
                <a:gd name="T13" fmla="*/ 389 h 978"/>
                <a:gd name="T14" fmla="*/ 63 w 582"/>
                <a:gd name="T15" fmla="*/ 384 h 978"/>
                <a:gd name="T16" fmla="*/ 66 w 582"/>
                <a:gd name="T17" fmla="*/ 383 h 978"/>
                <a:gd name="T18" fmla="*/ 67 w 582"/>
                <a:gd name="T19" fmla="*/ 384 h 978"/>
                <a:gd name="T20" fmla="*/ 70 w 582"/>
                <a:gd name="T21" fmla="*/ 386 h 978"/>
                <a:gd name="T22" fmla="*/ 89 w 582"/>
                <a:gd name="T23" fmla="*/ 439 h 978"/>
                <a:gd name="T24" fmla="*/ 87 w 582"/>
                <a:gd name="T25" fmla="*/ 444 h 978"/>
                <a:gd name="T26" fmla="*/ 85 w 582"/>
                <a:gd name="T27" fmla="*/ 445 h 978"/>
                <a:gd name="T28" fmla="*/ 81 w 582"/>
                <a:gd name="T29" fmla="*/ 443 h 978"/>
                <a:gd name="T30" fmla="*/ 59 w 582"/>
                <a:gd name="T31" fmla="*/ 414 h 978"/>
                <a:gd name="T32" fmla="*/ 54 w 582"/>
                <a:gd name="T33" fmla="*/ 459 h 978"/>
                <a:gd name="T34" fmla="*/ 85 w 582"/>
                <a:gd name="T35" fmla="*/ 493 h 978"/>
                <a:gd name="T36" fmla="*/ 86 w 582"/>
                <a:gd name="T37" fmla="*/ 498 h 978"/>
                <a:gd name="T38" fmla="*/ 64 w 582"/>
                <a:gd name="T39" fmla="*/ 544 h 978"/>
                <a:gd name="T40" fmla="*/ 126 w 582"/>
                <a:gd name="T41" fmla="*/ 674 h 978"/>
                <a:gd name="T42" fmla="*/ 126 w 582"/>
                <a:gd name="T43" fmla="*/ 677 h 978"/>
                <a:gd name="T44" fmla="*/ 113 w 582"/>
                <a:gd name="T45" fmla="*/ 722 h 978"/>
                <a:gd name="T46" fmla="*/ 192 w 582"/>
                <a:gd name="T47" fmla="*/ 758 h 978"/>
                <a:gd name="T48" fmla="*/ 194 w 582"/>
                <a:gd name="T49" fmla="*/ 759 h 978"/>
                <a:gd name="T50" fmla="*/ 222 w 582"/>
                <a:gd name="T51" fmla="*/ 797 h 978"/>
                <a:gd name="T52" fmla="*/ 257 w 582"/>
                <a:gd name="T53" fmla="*/ 809 h 978"/>
                <a:gd name="T54" fmla="*/ 260 w 582"/>
                <a:gd name="T55" fmla="*/ 813 h 978"/>
                <a:gd name="T56" fmla="*/ 260 w 582"/>
                <a:gd name="T57" fmla="*/ 834 h 978"/>
                <a:gd name="T58" fmla="*/ 278 w 582"/>
                <a:gd name="T59" fmla="*/ 838 h 978"/>
                <a:gd name="T60" fmla="*/ 281 w 582"/>
                <a:gd name="T61" fmla="*/ 840 h 978"/>
                <a:gd name="T62" fmla="*/ 329 w 582"/>
                <a:gd name="T63" fmla="*/ 915 h 978"/>
                <a:gd name="T64" fmla="*/ 330 w 582"/>
                <a:gd name="T65" fmla="*/ 918 h 978"/>
                <a:gd name="T66" fmla="*/ 330 w 582"/>
                <a:gd name="T67" fmla="*/ 967 h 978"/>
                <a:gd name="T68" fmla="*/ 528 w 582"/>
                <a:gd name="T69" fmla="*/ 978 h 978"/>
                <a:gd name="T70" fmla="*/ 520 w 582"/>
                <a:gd name="T71" fmla="*/ 964 h 978"/>
                <a:gd name="T72" fmla="*/ 519 w 582"/>
                <a:gd name="T73" fmla="*/ 961 h 978"/>
                <a:gd name="T74" fmla="*/ 526 w 582"/>
                <a:gd name="T75" fmla="*/ 928 h 978"/>
                <a:gd name="T76" fmla="*/ 526 w 582"/>
                <a:gd name="T77" fmla="*/ 927 h 978"/>
                <a:gd name="T78" fmla="*/ 560 w 582"/>
                <a:gd name="T79" fmla="*/ 874 h 978"/>
                <a:gd name="T80" fmla="*/ 561 w 582"/>
                <a:gd name="T81" fmla="*/ 872 h 978"/>
                <a:gd name="T82" fmla="*/ 582 w 582"/>
                <a:gd name="T83" fmla="*/ 859 h 978"/>
                <a:gd name="T84" fmla="*/ 578 w 582"/>
                <a:gd name="T85" fmla="*/ 854 h 978"/>
                <a:gd name="T86" fmla="*/ 570 w 582"/>
                <a:gd name="T87" fmla="*/ 843 h 978"/>
                <a:gd name="T88" fmla="*/ 569 w 582"/>
                <a:gd name="T89" fmla="*/ 841 h 978"/>
                <a:gd name="T90" fmla="*/ 562 w 582"/>
                <a:gd name="T91" fmla="*/ 798 h 978"/>
                <a:gd name="T92" fmla="*/ 561 w 582"/>
                <a:gd name="T93" fmla="*/ 791 h 978"/>
                <a:gd name="T94" fmla="*/ 258 w 582"/>
                <a:gd name="T95" fmla="*/ 337 h 978"/>
                <a:gd name="T96" fmla="*/ 258 w 582"/>
                <a:gd name="T97" fmla="*/ 335 h 978"/>
                <a:gd name="T98" fmla="*/ 258 w 582"/>
                <a:gd name="T99" fmla="*/ 333 h 978"/>
                <a:gd name="T100" fmla="*/ 327 w 582"/>
                <a:gd name="T101" fmla="*/ 75 h 978"/>
                <a:gd name="T102" fmla="*/ 54 w 582"/>
                <a:gd name="T103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2" h="978">
                  <a:moveTo>
                    <a:pt x="54" y="0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9" y="195"/>
                    <a:pt x="19" y="196"/>
                    <a:pt x="19" y="197"/>
                  </a:cubicBezTo>
                  <a:cubicBezTo>
                    <a:pt x="3" y="272"/>
                    <a:pt x="3" y="272"/>
                    <a:pt x="3" y="272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63" y="384"/>
                    <a:pt x="63" y="384"/>
                    <a:pt x="63" y="384"/>
                  </a:cubicBezTo>
                  <a:cubicBezTo>
                    <a:pt x="64" y="384"/>
                    <a:pt x="65" y="383"/>
                    <a:pt x="66" y="383"/>
                  </a:cubicBezTo>
                  <a:cubicBezTo>
                    <a:pt x="66" y="383"/>
                    <a:pt x="67" y="383"/>
                    <a:pt x="67" y="384"/>
                  </a:cubicBezTo>
                  <a:cubicBezTo>
                    <a:pt x="69" y="384"/>
                    <a:pt x="70" y="385"/>
                    <a:pt x="70" y="386"/>
                  </a:cubicBezTo>
                  <a:cubicBezTo>
                    <a:pt x="89" y="439"/>
                    <a:pt x="89" y="439"/>
                    <a:pt x="89" y="439"/>
                  </a:cubicBezTo>
                  <a:cubicBezTo>
                    <a:pt x="89" y="441"/>
                    <a:pt x="88" y="443"/>
                    <a:pt x="87" y="444"/>
                  </a:cubicBezTo>
                  <a:cubicBezTo>
                    <a:pt x="86" y="444"/>
                    <a:pt x="85" y="445"/>
                    <a:pt x="85" y="445"/>
                  </a:cubicBezTo>
                  <a:cubicBezTo>
                    <a:pt x="83" y="445"/>
                    <a:pt x="82" y="444"/>
                    <a:pt x="81" y="443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54" y="459"/>
                    <a:pt x="54" y="459"/>
                    <a:pt x="54" y="459"/>
                  </a:cubicBezTo>
                  <a:cubicBezTo>
                    <a:pt x="85" y="493"/>
                    <a:pt x="85" y="493"/>
                    <a:pt x="85" y="493"/>
                  </a:cubicBezTo>
                  <a:cubicBezTo>
                    <a:pt x="86" y="495"/>
                    <a:pt x="86" y="497"/>
                    <a:pt x="86" y="498"/>
                  </a:cubicBezTo>
                  <a:cubicBezTo>
                    <a:pt x="64" y="544"/>
                    <a:pt x="64" y="544"/>
                    <a:pt x="64" y="544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7" y="675"/>
                    <a:pt x="127" y="676"/>
                    <a:pt x="126" y="677"/>
                  </a:cubicBezTo>
                  <a:cubicBezTo>
                    <a:pt x="113" y="722"/>
                    <a:pt x="113" y="722"/>
                    <a:pt x="113" y="722"/>
                  </a:cubicBezTo>
                  <a:cubicBezTo>
                    <a:pt x="192" y="758"/>
                    <a:pt x="192" y="758"/>
                    <a:pt x="192" y="758"/>
                  </a:cubicBezTo>
                  <a:cubicBezTo>
                    <a:pt x="193" y="758"/>
                    <a:pt x="193" y="758"/>
                    <a:pt x="194" y="759"/>
                  </a:cubicBezTo>
                  <a:cubicBezTo>
                    <a:pt x="222" y="797"/>
                    <a:pt x="222" y="797"/>
                    <a:pt x="222" y="797"/>
                  </a:cubicBezTo>
                  <a:cubicBezTo>
                    <a:pt x="257" y="809"/>
                    <a:pt x="257" y="809"/>
                    <a:pt x="257" y="809"/>
                  </a:cubicBezTo>
                  <a:cubicBezTo>
                    <a:pt x="258" y="810"/>
                    <a:pt x="260" y="811"/>
                    <a:pt x="260" y="813"/>
                  </a:cubicBezTo>
                  <a:cubicBezTo>
                    <a:pt x="260" y="834"/>
                    <a:pt x="260" y="834"/>
                    <a:pt x="260" y="834"/>
                  </a:cubicBezTo>
                  <a:cubicBezTo>
                    <a:pt x="278" y="838"/>
                    <a:pt x="278" y="838"/>
                    <a:pt x="278" y="838"/>
                  </a:cubicBezTo>
                  <a:cubicBezTo>
                    <a:pt x="279" y="838"/>
                    <a:pt x="280" y="839"/>
                    <a:pt x="281" y="840"/>
                  </a:cubicBezTo>
                  <a:cubicBezTo>
                    <a:pt x="329" y="915"/>
                    <a:pt x="329" y="915"/>
                    <a:pt x="329" y="915"/>
                  </a:cubicBezTo>
                  <a:cubicBezTo>
                    <a:pt x="330" y="916"/>
                    <a:pt x="330" y="917"/>
                    <a:pt x="330" y="918"/>
                  </a:cubicBezTo>
                  <a:cubicBezTo>
                    <a:pt x="330" y="967"/>
                    <a:pt x="330" y="967"/>
                    <a:pt x="330" y="967"/>
                  </a:cubicBezTo>
                  <a:cubicBezTo>
                    <a:pt x="528" y="978"/>
                    <a:pt x="528" y="978"/>
                    <a:pt x="528" y="978"/>
                  </a:cubicBezTo>
                  <a:cubicBezTo>
                    <a:pt x="520" y="964"/>
                    <a:pt x="520" y="964"/>
                    <a:pt x="520" y="964"/>
                  </a:cubicBezTo>
                  <a:cubicBezTo>
                    <a:pt x="519" y="963"/>
                    <a:pt x="519" y="962"/>
                    <a:pt x="519" y="961"/>
                  </a:cubicBezTo>
                  <a:cubicBezTo>
                    <a:pt x="526" y="928"/>
                    <a:pt x="526" y="928"/>
                    <a:pt x="526" y="928"/>
                  </a:cubicBezTo>
                  <a:cubicBezTo>
                    <a:pt x="526" y="928"/>
                    <a:pt x="526" y="927"/>
                    <a:pt x="526" y="927"/>
                  </a:cubicBezTo>
                  <a:cubicBezTo>
                    <a:pt x="560" y="874"/>
                    <a:pt x="560" y="874"/>
                    <a:pt x="560" y="874"/>
                  </a:cubicBezTo>
                  <a:cubicBezTo>
                    <a:pt x="560" y="873"/>
                    <a:pt x="560" y="873"/>
                    <a:pt x="561" y="872"/>
                  </a:cubicBezTo>
                  <a:cubicBezTo>
                    <a:pt x="582" y="859"/>
                    <a:pt x="582" y="859"/>
                    <a:pt x="582" y="859"/>
                  </a:cubicBezTo>
                  <a:cubicBezTo>
                    <a:pt x="578" y="854"/>
                    <a:pt x="578" y="854"/>
                    <a:pt x="578" y="854"/>
                  </a:cubicBezTo>
                  <a:cubicBezTo>
                    <a:pt x="570" y="843"/>
                    <a:pt x="570" y="843"/>
                    <a:pt x="570" y="843"/>
                  </a:cubicBezTo>
                  <a:cubicBezTo>
                    <a:pt x="570" y="843"/>
                    <a:pt x="570" y="842"/>
                    <a:pt x="569" y="841"/>
                  </a:cubicBezTo>
                  <a:cubicBezTo>
                    <a:pt x="562" y="798"/>
                    <a:pt x="562" y="798"/>
                    <a:pt x="562" y="798"/>
                  </a:cubicBezTo>
                  <a:cubicBezTo>
                    <a:pt x="561" y="791"/>
                    <a:pt x="561" y="791"/>
                    <a:pt x="561" y="791"/>
                  </a:cubicBezTo>
                  <a:cubicBezTo>
                    <a:pt x="258" y="337"/>
                    <a:pt x="258" y="337"/>
                    <a:pt x="258" y="337"/>
                  </a:cubicBezTo>
                  <a:cubicBezTo>
                    <a:pt x="258" y="336"/>
                    <a:pt x="258" y="335"/>
                    <a:pt x="258" y="335"/>
                  </a:cubicBezTo>
                  <a:cubicBezTo>
                    <a:pt x="258" y="334"/>
                    <a:pt x="258" y="334"/>
                    <a:pt x="258" y="333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329">
              <a:extLst>
                <a:ext uri="{FF2B5EF4-FFF2-40B4-BE49-F238E27FC236}">
                  <a16:creationId xmlns:a16="http://schemas.microsoft.com/office/drawing/2014/main" id="{0EC2B272-AEB8-4F94-B438-A8EA8A08C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725" y="3065463"/>
              <a:ext cx="733425" cy="1100138"/>
            </a:xfrm>
            <a:custGeom>
              <a:avLst/>
              <a:gdLst>
                <a:gd name="T0" fmla="*/ 69 w 466"/>
                <a:gd name="T1" fmla="*/ 0 h 700"/>
                <a:gd name="T2" fmla="*/ 0 w 466"/>
                <a:gd name="T3" fmla="*/ 257 h 700"/>
                <a:gd name="T4" fmla="*/ 295 w 466"/>
                <a:gd name="T5" fmla="*/ 700 h 700"/>
                <a:gd name="T6" fmla="*/ 304 w 466"/>
                <a:gd name="T7" fmla="*/ 614 h 700"/>
                <a:gd name="T8" fmla="*/ 307 w 466"/>
                <a:gd name="T9" fmla="*/ 610 h 700"/>
                <a:gd name="T10" fmla="*/ 324 w 466"/>
                <a:gd name="T11" fmla="*/ 605 h 700"/>
                <a:gd name="T12" fmla="*/ 325 w 466"/>
                <a:gd name="T13" fmla="*/ 605 h 700"/>
                <a:gd name="T14" fmla="*/ 327 w 466"/>
                <a:gd name="T15" fmla="*/ 606 h 700"/>
                <a:gd name="T16" fmla="*/ 351 w 466"/>
                <a:gd name="T17" fmla="*/ 620 h 700"/>
                <a:gd name="T18" fmla="*/ 374 w 466"/>
                <a:gd name="T19" fmla="*/ 539 h 700"/>
                <a:gd name="T20" fmla="*/ 466 w 466"/>
                <a:gd name="T21" fmla="*/ 89 h 700"/>
                <a:gd name="T22" fmla="*/ 425 w 466"/>
                <a:gd name="T23" fmla="*/ 81 h 700"/>
                <a:gd name="T24" fmla="*/ 266 w 466"/>
                <a:gd name="T25" fmla="*/ 47 h 700"/>
                <a:gd name="T26" fmla="*/ 266 w 466"/>
                <a:gd name="T27" fmla="*/ 47 h 700"/>
                <a:gd name="T28" fmla="*/ 266 w 466"/>
                <a:gd name="T29" fmla="*/ 47 h 700"/>
                <a:gd name="T30" fmla="*/ 266 w 466"/>
                <a:gd name="T31" fmla="*/ 47 h 700"/>
                <a:gd name="T32" fmla="*/ 266 w 466"/>
                <a:gd name="T33" fmla="*/ 47 h 700"/>
                <a:gd name="T34" fmla="*/ 69 w 466"/>
                <a:gd name="T35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6" h="700">
                  <a:moveTo>
                    <a:pt x="69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95" y="700"/>
                    <a:pt x="295" y="700"/>
                    <a:pt x="295" y="700"/>
                  </a:cubicBezTo>
                  <a:cubicBezTo>
                    <a:pt x="304" y="614"/>
                    <a:pt x="304" y="614"/>
                    <a:pt x="304" y="614"/>
                  </a:cubicBezTo>
                  <a:cubicBezTo>
                    <a:pt x="304" y="612"/>
                    <a:pt x="305" y="611"/>
                    <a:pt x="307" y="610"/>
                  </a:cubicBezTo>
                  <a:cubicBezTo>
                    <a:pt x="324" y="605"/>
                    <a:pt x="324" y="605"/>
                    <a:pt x="324" y="605"/>
                  </a:cubicBezTo>
                  <a:cubicBezTo>
                    <a:pt x="324" y="605"/>
                    <a:pt x="325" y="605"/>
                    <a:pt x="325" y="605"/>
                  </a:cubicBezTo>
                  <a:cubicBezTo>
                    <a:pt x="326" y="605"/>
                    <a:pt x="327" y="605"/>
                    <a:pt x="327" y="606"/>
                  </a:cubicBezTo>
                  <a:cubicBezTo>
                    <a:pt x="351" y="620"/>
                    <a:pt x="351" y="620"/>
                    <a:pt x="351" y="620"/>
                  </a:cubicBezTo>
                  <a:cubicBezTo>
                    <a:pt x="374" y="539"/>
                    <a:pt x="374" y="539"/>
                    <a:pt x="374" y="539"/>
                  </a:cubicBezTo>
                  <a:cubicBezTo>
                    <a:pt x="466" y="89"/>
                    <a:pt x="466" y="89"/>
                    <a:pt x="466" y="89"/>
                  </a:cubicBezTo>
                  <a:cubicBezTo>
                    <a:pt x="425" y="81"/>
                    <a:pt x="425" y="81"/>
                    <a:pt x="425" y="81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331">
              <a:extLst>
                <a:ext uri="{FF2B5EF4-FFF2-40B4-BE49-F238E27FC236}">
                  <a16:creationId xmlns:a16="http://schemas.microsoft.com/office/drawing/2014/main" id="{F8F8EE51-B829-47DE-BEAA-1620E09DC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0" y="2162175"/>
              <a:ext cx="687388" cy="1087438"/>
            </a:xfrm>
            <a:custGeom>
              <a:avLst/>
              <a:gdLst>
                <a:gd name="T0" fmla="*/ 147 w 438"/>
                <a:gd name="T1" fmla="*/ 0 h 692"/>
                <a:gd name="T2" fmla="*/ 94 w 438"/>
                <a:gd name="T3" fmla="*/ 223 h 692"/>
                <a:gd name="T4" fmla="*/ 92 w 438"/>
                <a:gd name="T5" fmla="*/ 260 h 692"/>
                <a:gd name="T6" fmla="*/ 98 w 438"/>
                <a:gd name="T7" fmla="*/ 275 h 692"/>
                <a:gd name="T8" fmla="*/ 113 w 438"/>
                <a:gd name="T9" fmla="*/ 297 h 692"/>
                <a:gd name="T10" fmla="*/ 113 w 438"/>
                <a:gd name="T11" fmla="*/ 302 h 692"/>
                <a:gd name="T12" fmla="*/ 69 w 438"/>
                <a:gd name="T13" fmla="*/ 368 h 692"/>
                <a:gd name="T14" fmla="*/ 68 w 438"/>
                <a:gd name="T15" fmla="*/ 369 h 692"/>
                <a:gd name="T16" fmla="*/ 42 w 438"/>
                <a:gd name="T17" fmla="*/ 393 h 692"/>
                <a:gd name="T18" fmla="*/ 39 w 438"/>
                <a:gd name="T19" fmla="*/ 408 h 692"/>
                <a:gd name="T20" fmla="*/ 53 w 438"/>
                <a:gd name="T21" fmla="*/ 425 h 692"/>
                <a:gd name="T22" fmla="*/ 53 w 438"/>
                <a:gd name="T23" fmla="*/ 430 h 692"/>
                <a:gd name="T24" fmla="*/ 35 w 438"/>
                <a:gd name="T25" fmla="*/ 470 h 692"/>
                <a:gd name="T26" fmla="*/ 0 w 438"/>
                <a:gd name="T27" fmla="*/ 613 h 692"/>
                <a:gd name="T28" fmla="*/ 200 w 438"/>
                <a:gd name="T29" fmla="*/ 656 h 692"/>
                <a:gd name="T30" fmla="*/ 400 w 438"/>
                <a:gd name="T31" fmla="*/ 692 h 692"/>
                <a:gd name="T32" fmla="*/ 437 w 438"/>
                <a:gd name="T33" fmla="*/ 480 h 692"/>
                <a:gd name="T34" fmla="*/ 438 w 438"/>
                <a:gd name="T35" fmla="*/ 474 h 692"/>
                <a:gd name="T36" fmla="*/ 416 w 438"/>
                <a:gd name="T37" fmla="*/ 464 h 692"/>
                <a:gd name="T38" fmla="*/ 352 w 438"/>
                <a:gd name="T39" fmla="*/ 464 h 692"/>
                <a:gd name="T40" fmla="*/ 325 w 438"/>
                <a:gd name="T41" fmla="*/ 465 h 692"/>
                <a:gd name="T42" fmla="*/ 324 w 438"/>
                <a:gd name="T43" fmla="*/ 465 h 692"/>
                <a:gd name="T44" fmla="*/ 321 w 438"/>
                <a:gd name="T45" fmla="*/ 464 h 692"/>
                <a:gd name="T46" fmla="*/ 310 w 438"/>
                <a:gd name="T47" fmla="*/ 452 h 692"/>
                <a:gd name="T48" fmla="*/ 308 w 438"/>
                <a:gd name="T49" fmla="*/ 449 h 692"/>
                <a:gd name="T50" fmla="*/ 306 w 438"/>
                <a:gd name="T51" fmla="*/ 426 h 692"/>
                <a:gd name="T52" fmla="*/ 294 w 438"/>
                <a:gd name="T53" fmla="*/ 422 h 692"/>
                <a:gd name="T54" fmla="*/ 291 w 438"/>
                <a:gd name="T55" fmla="*/ 419 h 692"/>
                <a:gd name="T56" fmla="*/ 272 w 438"/>
                <a:gd name="T57" fmla="*/ 334 h 692"/>
                <a:gd name="T58" fmla="*/ 270 w 438"/>
                <a:gd name="T59" fmla="*/ 335 h 692"/>
                <a:gd name="T60" fmla="*/ 245 w 438"/>
                <a:gd name="T61" fmla="*/ 348 h 692"/>
                <a:gd name="T62" fmla="*/ 243 w 438"/>
                <a:gd name="T63" fmla="*/ 349 h 692"/>
                <a:gd name="T64" fmla="*/ 240 w 438"/>
                <a:gd name="T65" fmla="*/ 348 h 692"/>
                <a:gd name="T66" fmla="*/ 229 w 438"/>
                <a:gd name="T67" fmla="*/ 336 h 692"/>
                <a:gd name="T68" fmla="*/ 228 w 438"/>
                <a:gd name="T69" fmla="*/ 331 h 692"/>
                <a:gd name="T70" fmla="*/ 244 w 438"/>
                <a:gd name="T71" fmla="*/ 306 h 692"/>
                <a:gd name="T72" fmla="*/ 240 w 438"/>
                <a:gd name="T73" fmla="*/ 280 h 692"/>
                <a:gd name="T74" fmla="*/ 240 w 438"/>
                <a:gd name="T75" fmla="*/ 280 h 692"/>
                <a:gd name="T76" fmla="*/ 233 w 438"/>
                <a:gd name="T77" fmla="*/ 230 h 692"/>
                <a:gd name="T78" fmla="*/ 210 w 438"/>
                <a:gd name="T79" fmla="*/ 174 h 692"/>
                <a:gd name="T80" fmla="*/ 188 w 438"/>
                <a:gd name="T81" fmla="*/ 154 h 692"/>
                <a:gd name="T82" fmla="*/ 187 w 438"/>
                <a:gd name="T83" fmla="*/ 151 h 692"/>
                <a:gd name="T84" fmla="*/ 189 w 438"/>
                <a:gd name="T85" fmla="*/ 147 h 692"/>
                <a:gd name="T86" fmla="*/ 193 w 438"/>
                <a:gd name="T87" fmla="*/ 144 h 692"/>
                <a:gd name="T88" fmla="*/ 192 w 438"/>
                <a:gd name="T89" fmla="*/ 128 h 692"/>
                <a:gd name="T90" fmla="*/ 179 w 438"/>
                <a:gd name="T91" fmla="*/ 98 h 692"/>
                <a:gd name="T92" fmla="*/ 179 w 438"/>
                <a:gd name="T93" fmla="*/ 95 h 692"/>
                <a:gd name="T94" fmla="*/ 194 w 438"/>
                <a:gd name="T95" fmla="*/ 31 h 692"/>
                <a:gd name="T96" fmla="*/ 198 w 438"/>
                <a:gd name="T97" fmla="*/ 11 h 692"/>
                <a:gd name="T98" fmla="*/ 147 w 438"/>
                <a:gd name="T99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8" h="692">
                  <a:moveTo>
                    <a:pt x="147" y="0"/>
                  </a:moveTo>
                  <a:cubicBezTo>
                    <a:pt x="94" y="223"/>
                    <a:pt x="94" y="223"/>
                    <a:pt x="94" y="223"/>
                  </a:cubicBezTo>
                  <a:cubicBezTo>
                    <a:pt x="92" y="260"/>
                    <a:pt x="92" y="260"/>
                    <a:pt x="92" y="260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14" y="299"/>
                    <a:pt x="114" y="301"/>
                    <a:pt x="113" y="302"/>
                  </a:cubicBezTo>
                  <a:cubicBezTo>
                    <a:pt x="69" y="368"/>
                    <a:pt x="69" y="368"/>
                    <a:pt x="69" y="368"/>
                  </a:cubicBezTo>
                  <a:cubicBezTo>
                    <a:pt x="68" y="369"/>
                    <a:pt x="68" y="369"/>
                    <a:pt x="68" y="369"/>
                  </a:cubicBezTo>
                  <a:cubicBezTo>
                    <a:pt x="42" y="393"/>
                    <a:pt x="42" y="393"/>
                    <a:pt x="42" y="393"/>
                  </a:cubicBezTo>
                  <a:cubicBezTo>
                    <a:pt x="39" y="408"/>
                    <a:pt x="39" y="408"/>
                    <a:pt x="39" y="408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54" y="427"/>
                    <a:pt x="54" y="428"/>
                    <a:pt x="53" y="430"/>
                  </a:cubicBezTo>
                  <a:cubicBezTo>
                    <a:pt x="35" y="470"/>
                    <a:pt x="35" y="470"/>
                    <a:pt x="35" y="470"/>
                  </a:cubicBezTo>
                  <a:cubicBezTo>
                    <a:pt x="0" y="613"/>
                    <a:pt x="0" y="613"/>
                    <a:pt x="0" y="613"/>
                  </a:cubicBezTo>
                  <a:cubicBezTo>
                    <a:pt x="200" y="656"/>
                    <a:pt x="200" y="656"/>
                    <a:pt x="200" y="656"/>
                  </a:cubicBezTo>
                  <a:cubicBezTo>
                    <a:pt x="400" y="692"/>
                    <a:pt x="400" y="692"/>
                    <a:pt x="400" y="692"/>
                  </a:cubicBezTo>
                  <a:cubicBezTo>
                    <a:pt x="437" y="480"/>
                    <a:pt x="437" y="480"/>
                    <a:pt x="437" y="480"/>
                  </a:cubicBezTo>
                  <a:cubicBezTo>
                    <a:pt x="438" y="474"/>
                    <a:pt x="438" y="474"/>
                    <a:pt x="438" y="474"/>
                  </a:cubicBezTo>
                  <a:cubicBezTo>
                    <a:pt x="416" y="464"/>
                    <a:pt x="416" y="464"/>
                    <a:pt x="416" y="464"/>
                  </a:cubicBezTo>
                  <a:cubicBezTo>
                    <a:pt x="352" y="464"/>
                    <a:pt x="352" y="464"/>
                    <a:pt x="352" y="464"/>
                  </a:cubicBezTo>
                  <a:cubicBezTo>
                    <a:pt x="325" y="465"/>
                    <a:pt x="325" y="465"/>
                    <a:pt x="325" y="465"/>
                  </a:cubicBezTo>
                  <a:cubicBezTo>
                    <a:pt x="324" y="465"/>
                    <a:pt x="324" y="465"/>
                    <a:pt x="324" y="465"/>
                  </a:cubicBezTo>
                  <a:cubicBezTo>
                    <a:pt x="323" y="465"/>
                    <a:pt x="322" y="465"/>
                    <a:pt x="321" y="464"/>
                  </a:cubicBezTo>
                  <a:cubicBezTo>
                    <a:pt x="310" y="452"/>
                    <a:pt x="310" y="452"/>
                    <a:pt x="310" y="452"/>
                  </a:cubicBezTo>
                  <a:cubicBezTo>
                    <a:pt x="309" y="451"/>
                    <a:pt x="308" y="450"/>
                    <a:pt x="308" y="449"/>
                  </a:cubicBezTo>
                  <a:cubicBezTo>
                    <a:pt x="306" y="426"/>
                    <a:pt x="306" y="426"/>
                    <a:pt x="306" y="426"/>
                  </a:cubicBezTo>
                  <a:cubicBezTo>
                    <a:pt x="294" y="422"/>
                    <a:pt x="294" y="422"/>
                    <a:pt x="294" y="422"/>
                  </a:cubicBezTo>
                  <a:cubicBezTo>
                    <a:pt x="293" y="421"/>
                    <a:pt x="292" y="420"/>
                    <a:pt x="291" y="419"/>
                  </a:cubicBezTo>
                  <a:cubicBezTo>
                    <a:pt x="272" y="334"/>
                    <a:pt x="272" y="334"/>
                    <a:pt x="272" y="334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45" y="348"/>
                    <a:pt x="245" y="348"/>
                    <a:pt x="245" y="348"/>
                  </a:cubicBezTo>
                  <a:cubicBezTo>
                    <a:pt x="244" y="349"/>
                    <a:pt x="244" y="349"/>
                    <a:pt x="243" y="349"/>
                  </a:cubicBezTo>
                  <a:cubicBezTo>
                    <a:pt x="242" y="349"/>
                    <a:pt x="241" y="349"/>
                    <a:pt x="240" y="348"/>
                  </a:cubicBezTo>
                  <a:cubicBezTo>
                    <a:pt x="229" y="336"/>
                    <a:pt x="229" y="336"/>
                    <a:pt x="229" y="336"/>
                  </a:cubicBezTo>
                  <a:cubicBezTo>
                    <a:pt x="227" y="334"/>
                    <a:pt x="227" y="332"/>
                    <a:pt x="228" y="331"/>
                  </a:cubicBezTo>
                  <a:cubicBezTo>
                    <a:pt x="244" y="306"/>
                    <a:pt x="244" y="306"/>
                    <a:pt x="244" y="306"/>
                  </a:cubicBezTo>
                  <a:cubicBezTo>
                    <a:pt x="240" y="280"/>
                    <a:pt x="240" y="280"/>
                    <a:pt x="240" y="280"/>
                  </a:cubicBezTo>
                  <a:cubicBezTo>
                    <a:pt x="240" y="280"/>
                    <a:pt x="240" y="280"/>
                    <a:pt x="240" y="280"/>
                  </a:cubicBezTo>
                  <a:cubicBezTo>
                    <a:pt x="233" y="230"/>
                    <a:pt x="233" y="230"/>
                    <a:pt x="233" y="230"/>
                  </a:cubicBezTo>
                  <a:cubicBezTo>
                    <a:pt x="210" y="174"/>
                    <a:pt x="210" y="174"/>
                    <a:pt x="210" y="174"/>
                  </a:cubicBezTo>
                  <a:cubicBezTo>
                    <a:pt x="188" y="154"/>
                    <a:pt x="188" y="154"/>
                    <a:pt x="188" y="154"/>
                  </a:cubicBezTo>
                  <a:cubicBezTo>
                    <a:pt x="187" y="153"/>
                    <a:pt x="187" y="152"/>
                    <a:pt x="187" y="151"/>
                  </a:cubicBezTo>
                  <a:cubicBezTo>
                    <a:pt x="187" y="149"/>
                    <a:pt x="188" y="148"/>
                    <a:pt x="189" y="147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79" y="98"/>
                    <a:pt x="179" y="98"/>
                    <a:pt x="179" y="98"/>
                  </a:cubicBezTo>
                  <a:cubicBezTo>
                    <a:pt x="179" y="97"/>
                    <a:pt x="179" y="96"/>
                    <a:pt x="179" y="95"/>
                  </a:cubicBezTo>
                  <a:cubicBezTo>
                    <a:pt x="194" y="31"/>
                    <a:pt x="194" y="31"/>
                    <a:pt x="194" y="31"/>
                  </a:cubicBezTo>
                  <a:cubicBezTo>
                    <a:pt x="198" y="11"/>
                    <a:pt x="198" y="11"/>
                    <a:pt x="198" y="11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333">
              <a:extLst>
                <a:ext uri="{FF2B5EF4-FFF2-40B4-BE49-F238E27FC236}">
                  <a16:creationId xmlns:a16="http://schemas.microsoft.com/office/drawing/2014/main" id="{650123FD-5ABE-4C25-AC5C-EBC58531E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5" y="2182813"/>
              <a:ext cx="1189038" cy="728663"/>
            </a:xfrm>
            <a:custGeom>
              <a:avLst/>
              <a:gdLst>
                <a:gd name="T0" fmla="*/ 18 w 757"/>
                <a:gd name="T1" fmla="*/ 0 h 463"/>
                <a:gd name="T2" fmla="*/ 0 w 757"/>
                <a:gd name="T3" fmla="*/ 83 h 463"/>
                <a:gd name="T4" fmla="*/ 12 w 757"/>
                <a:gd name="T5" fmla="*/ 113 h 463"/>
                <a:gd name="T6" fmla="*/ 13 w 757"/>
                <a:gd name="T7" fmla="*/ 114 h 463"/>
                <a:gd name="T8" fmla="*/ 14 w 757"/>
                <a:gd name="T9" fmla="*/ 133 h 463"/>
                <a:gd name="T10" fmla="*/ 12 w 757"/>
                <a:gd name="T11" fmla="*/ 137 h 463"/>
                <a:gd name="T12" fmla="*/ 10 w 757"/>
                <a:gd name="T13" fmla="*/ 139 h 463"/>
                <a:gd name="T14" fmla="*/ 28 w 757"/>
                <a:gd name="T15" fmla="*/ 156 h 463"/>
                <a:gd name="T16" fmla="*/ 29 w 757"/>
                <a:gd name="T17" fmla="*/ 157 h 463"/>
                <a:gd name="T18" fmla="*/ 53 w 757"/>
                <a:gd name="T19" fmla="*/ 214 h 463"/>
                <a:gd name="T20" fmla="*/ 53 w 757"/>
                <a:gd name="T21" fmla="*/ 215 h 463"/>
                <a:gd name="T22" fmla="*/ 61 w 757"/>
                <a:gd name="T23" fmla="*/ 266 h 463"/>
                <a:gd name="T24" fmla="*/ 61 w 757"/>
                <a:gd name="T25" fmla="*/ 266 h 463"/>
                <a:gd name="T26" fmla="*/ 65 w 757"/>
                <a:gd name="T27" fmla="*/ 293 h 463"/>
                <a:gd name="T28" fmla="*/ 64 w 757"/>
                <a:gd name="T29" fmla="*/ 296 h 463"/>
                <a:gd name="T30" fmla="*/ 49 w 757"/>
                <a:gd name="T31" fmla="*/ 319 h 463"/>
                <a:gd name="T32" fmla="*/ 56 w 757"/>
                <a:gd name="T33" fmla="*/ 326 h 463"/>
                <a:gd name="T34" fmla="*/ 85 w 757"/>
                <a:gd name="T35" fmla="*/ 311 h 463"/>
                <a:gd name="T36" fmla="*/ 87 w 757"/>
                <a:gd name="T37" fmla="*/ 310 h 463"/>
                <a:gd name="T38" fmla="*/ 89 w 757"/>
                <a:gd name="T39" fmla="*/ 311 h 463"/>
                <a:gd name="T40" fmla="*/ 91 w 757"/>
                <a:gd name="T41" fmla="*/ 314 h 463"/>
                <a:gd name="T42" fmla="*/ 111 w 757"/>
                <a:gd name="T43" fmla="*/ 402 h 463"/>
                <a:gd name="T44" fmla="*/ 123 w 757"/>
                <a:gd name="T45" fmla="*/ 406 h 463"/>
                <a:gd name="T46" fmla="*/ 126 w 757"/>
                <a:gd name="T47" fmla="*/ 409 h 463"/>
                <a:gd name="T48" fmla="*/ 129 w 757"/>
                <a:gd name="T49" fmla="*/ 434 h 463"/>
                <a:gd name="T50" fmla="*/ 138 w 757"/>
                <a:gd name="T51" fmla="*/ 443 h 463"/>
                <a:gd name="T52" fmla="*/ 164 w 757"/>
                <a:gd name="T53" fmla="*/ 442 h 463"/>
                <a:gd name="T54" fmla="*/ 164 w 757"/>
                <a:gd name="T55" fmla="*/ 442 h 463"/>
                <a:gd name="T56" fmla="*/ 229 w 757"/>
                <a:gd name="T57" fmla="*/ 442 h 463"/>
                <a:gd name="T58" fmla="*/ 230 w 757"/>
                <a:gd name="T59" fmla="*/ 442 h 463"/>
                <a:gd name="T60" fmla="*/ 251 w 757"/>
                <a:gd name="T61" fmla="*/ 452 h 463"/>
                <a:gd name="T62" fmla="*/ 258 w 757"/>
                <a:gd name="T63" fmla="*/ 413 h 463"/>
                <a:gd name="T64" fmla="*/ 258 w 757"/>
                <a:gd name="T65" fmla="*/ 411 h 463"/>
                <a:gd name="T66" fmla="*/ 260 w 757"/>
                <a:gd name="T67" fmla="*/ 408 h 463"/>
                <a:gd name="T68" fmla="*/ 260 w 757"/>
                <a:gd name="T69" fmla="*/ 408 h 463"/>
                <a:gd name="T70" fmla="*/ 260 w 757"/>
                <a:gd name="T71" fmla="*/ 408 h 463"/>
                <a:gd name="T72" fmla="*/ 263 w 757"/>
                <a:gd name="T73" fmla="*/ 407 h 463"/>
                <a:gd name="T74" fmla="*/ 263 w 757"/>
                <a:gd name="T75" fmla="*/ 407 h 463"/>
                <a:gd name="T76" fmla="*/ 472 w 757"/>
                <a:gd name="T77" fmla="*/ 438 h 463"/>
                <a:gd name="T78" fmla="*/ 723 w 757"/>
                <a:gd name="T79" fmla="*/ 463 h 463"/>
                <a:gd name="T80" fmla="*/ 730 w 757"/>
                <a:gd name="T81" fmla="*/ 382 h 463"/>
                <a:gd name="T82" fmla="*/ 730 w 757"/>
                <a:gd name="T83" fmla="*/ 382 h 463"/>
                <a:gd name="T84" fmla="*/ 757 w 757"/>
                <a:gd name="T85" fmla="*/ 109 h 463"/>
                <a:gd name="T86" fmla="*/ 421 w 757"/>
                <a:gd name="T87" fmla="*/ 71 h 463"/>
                <a:gd name="T88" fmla="*/ 421 w 757"/>
                <a:gd name="T89" fmla="*/ 71 h 463"/>
                <a:gd name="T90" fmla="*/ 252 w 757"/>
                <a:gd name="T91" fmla="*/ 45 h 463"/>
                <a:gd name="T92" fmla="*/ 252 w 757"/>
                <a:gd name="T93" fmla="*/ 45 h 463"/>
                <a:gd name="T94" fmla="*/ 18 w 757"/>
                <a:gd name="T9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7" h="463">
                  <a:moveTo>
                    <a:pt x="18" y="0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5"/>
                    <a:pt x="14" y="136"/>
                    <a:pt x="12" y="137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9" y="156"/>
                    <a:pt x="29" y="157"/>
                    <a:pt x="29" y="157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5"/>
                    <a:pt x="53" y="215"/>
                    <a:pt x="53" y="215"/>
                  </a:cubicBezTo>
                  <a:cubicBezTo>
                    <a:pt x="61" y="266"/>
                    <a:pt x="61" y="266"/>
                    <a:pt x="61" y="266"/>
                  </a:cubicBezTo>
                  <a:cubicBezTo>
                    <a:pt x="61" y="266"/>
                    <a:pt x="61" y="266"/>
                    <a:pt x="61" y="266"/>
                  </a:cubicBezTo>
                  <a:cubicBezTo>
                    <a:pt x="65" y="293"/>
                    <a:pt x="65" y="293"/>
                    <a:pt x="65" y="293"/>
                  </a:cubicBezTo>
                  <a:cubicBezTo>
                    <a:pt x="65" y="294"/>
                    <a:pt x="64" y="295"/>
                    <a:pt x="64" y="296"/>
                  </a:cubicBezTo>
                  <a:cubicBezTo>
                    <a:pt x="49" y="319"/>
                    <a:pt x="49" y="319"/>
                    <a:pt x="49" y="319"/>
                  </a:cubicBezTo>
                  <a:cubicBezTo>
                    <a:pt x="56" y="326"/>
                    <a:pt x="56" y="326"/>
                    <a:pt x="56" y="326"/>
                  </a:cubicBezTo>
                  <a:cubicBezTo>
                    <a:pt x="85" y="311"/>
                    <a:pt x="85" y="311"/>
                    <a:pt x="85" y="311"/>
                  </a:cubicBezTo>
                  <a:cubicBezTo>
                    <a:pt x="85" y="310"/>
                    <a:pt x="86" y="310"/>
                    <a:pt x="87" y="310"/>
                  </a:cubicBezTo>
                  <a:cubicBezTo>
                    <a:pt x="87" y="310"/>
                    <a:pt x="88" y="310"/>
                    <a:pt x="89" y="311"/>
                  </a:cubicBezTo>
                  <a:cubicBezTo>
                    <a:pt x="90" y="311"/>
                    <a:pt x="91" y="312"/>
                    <a:pt x="91" y="314"/>
                  </a:cubicBezTo>
                  <a:cubicBezTo>
                    <a:pt x="111" y="402"/>
                    <a:pt x="111" y="402"/>
                    <a:pt x="111" y="402"/>
                  </a:cubicBezTo>
                  <a:cubicBezTo>
                    <a:pt x="123" y="406"/>
                    <a:pt x="123" y="406"/>
                    <a:pt x="123" y="406"/>
                  </a:cubicBezTo>
                  <a:cubicBezTo>
                    <a:pt x="125" y="406"/>
                    <a:pt x="126" y="408"/>
                    <a:pt x="126" y="409"/>
                  </a:cubicBezTo>
                  <a:cubicBezTo>
                    <a:pt x="129" y="434"/>
                    <a:pt x="129" y="434"/>
                    <a:pt x="129" y="434"/>
                  </a:cubicBezTo>
                  <a:cubicBezTo>
                    <a:pt x="138" y="443"/>
                    <a:pt x="138" y="443"/>
                    <a:pt x="138" y="443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229" y="442"/>
                    <a:pt x="229" y="442"/>
                    <a:pt x="229" y="442"/>
                  </a:cubicBezTo>
                  <a:cubicBezTo>
                    <a:pt x="229" y="442"/>
                    <a:pt x="230" y="442"/>
                    <a:pt x="230" y="442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58" y="413"/>
                    <a:pt x="258" y="413"/>
                    <a:pt x="258" y="413"/>
                  </a:cubicBezTo>
                  <a:cubicBezTo>
                    <a:pt x="258" y="411"/>
                    <a:pt x="258" y="411"/>
                    <a:pt x="258" y="411"/>
                  </a:cubicBezTo>
                  <a:cubicBezTo>
                    <a:pt x="259" y="410"/>
                    <a:pt x="259" y="409"/>
                    <a:pt x="260" y="408"/>
                  </a:cubicBezTo>
                  <a:cubicBezTo>
                    <a:pt x="260" y="408"/>
                    <a:pt x="260" y="408"/>
                    <a:pt x="260" y="408"/>
                  </a:cubicBezTo>
                  <a:cubicBezTo>
                    <a:pt x="260" y="408"/>
                    <a:pt x="260" y="408"/>
                    <a:pt x="260" y="408"/>
                  </a:cubicBezTo>
                  <a:cubicBezTo>
                    <a:pt x="261" y="407"/>
                    <a:pt x="262" y="407"/>
                    <a:pt x="263" y="407"/>
                  </a:cubicBezTo>
                  <a:cubicBezTo>
                    <a:pt x="263" y="407"/>
                    <a:pt x="263" y="407"/>
                    <a:pt x="263" y="407"/>
                  </a:cubicBezTo>
                  <a:cubicBezTo>
                    <a:pt x="472" y="438"/>
                    <a:pt x="472" y="438"/>
                    <a:pt x="472" y="438"/>
                  </a:cubicBezTo>
                  <a:cubicBezTo>
                    <a:pt x="723" y="463"/>
                    <a:pt x="723" y="463"/>
                    <a:pt x="723" y="463"/>
                  </a:cubicBezTo>
                  <a:cubicBezTo>
                    <a:pt x="730" y="382"/>
                    <a:pt x="730" y="382"/>
                    <a:pt x="730" y="382"/>
                  </a:cubicBezTo>
                  <a:cubicBezTo>
                    <a:pt x="730" y="382"/>
                    <a:pt x="730" y="382"/>
                    <a:pt x="730" y="382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421" y="71"/>
                    <a:pt x="421" y="71"/>
                    <a:pt x="421" y="71"/>
                  </a:cubicBezTo>
                  <a:cubicBezTo>
                    <a:pt x="421" y="71"/>
                    <a:pt x="421" y="71"/>
                    <a:pt x="421" y="71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335">
              <a:extLst>
                <a:ext uri="{FF2B5EF4-FFF2-40B4-BE49-F238E27FC236}">
                  <a16:creationId xmlns:a16="http://schemas.microsoft.com/office/drawing/2014/main" id="{DE99DFD1-33EB-4C51-91DE-64D20A370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3921125"/>
              <a:ext cx="784225" cy="887413"/>
            </a:xfrm>
            <a:custGeom>
              <a:avLst/>
              <a:gdLst>
                <a:gd name="T0" fmla="*/ 138 w 499"/>
                <a:gd name="T1" fmla="*/ 0 h 565"/>
                <a:gd name="T2" fmla="*/ 115 w 499"/>
                <a:gd name="T3" fmla="*/ 82 h 565"/>
                <a:gd name="T4" fmla="*/ 113 w 499"/>
                <a:gd name="T5" fmla="*/ 85 h 565"/>
                <a:gd name="T6" fmla="*/ 111 w 499"/>
                <a:gd name="T7" fmla="*/ 86 h 565"/>
                <a:gd name="T8" fmla="*/ 109 w 499"/>
                <a:gd name="T9" fmla="*/ 85 h 565"/>
                <a:gd name="T10" fmla="*/ 82 w 499"/>
                <a:gd name="T11" fmla="*/ 69 h 565"/>
                <a:gd name="T12" fmla="*/ 69 w 499"/>
                <a:gd name="T13" fmla="*/ 73 h 565"/>
                <a:gd name="T14" fmla="*/ 59 w 499"/>
                <a:gd name="T15" fmla="*/ 167 h 565"/>
                <a:gd name="T16" fmla="*/ 68 w 499"/>
                <a:gd name="T17" fmla="*/ 217 h 565"/>
                <a:gd name="T18" fmla="*/ 82 w 499"/>
                <a:gd name="T19" fmla="*/ 236 h 565"/>
                <a:gd name="T20" fmla="*/ 83 w 499"/>
                <a:gd name="T21" fmla="*/ 239 h 565"/>
                <a:gd name="T22" fmla="*/ 81 w 499"/>
                <a:gd name="T23" fmla="*/ 242 h 565"/>
                <a:gd name="T24" fmla="*/ 56 w 499"/>
                <a:gd name="T25" fmla="*/ 257 h 565"/>
                <a:gd name="T26" fmla="*/ 24 w 499"/>
                <a:gd name="T27" fmla="*/ 309 h 565"/>
                <a:gd name="T28" fmla="*/ 18 w 499"/>
                <a:gd name="T29" fmla="*/ 339 h 565"/>
                <a:gd name="T30" fmla="*/ 30 w 499"/>
                <a:gd name="T31" fmla="*/ 358 h 565"/>
                <a:gd name="T32" fmla="*/ 29 w 499"/>
                <a:gd name="T33" fmla="*/ 364 h 565"/>
                <a:gd name="T34" fmla="*/ 0 w 499"/>
                <a:gd name="T35" fmla="*/ 389 h 565"/>
                <a:gd name="T36" fmla="*/ 101 w 499"/>
                <a:gd name="T37" fmla="*/ 474 h 565"/>
                <a:gd name="T38" fmla="*/ 245 w 499"/>
                <a:gd name="T39" fmla="*/ 532 h 565"/>
                <a:gd name="T40" fmla="*/ 315 w 499"/>
                <a:gd name="T41" fmla="*/ 551 h 565"/>
                <a:gd name="T42" fmla="*/ 424 w 499"/>
                <a:gd name="T43" fmla="*/ 565 h 565"/>
                <a:gd name="T44" fmla="*/ 491 w 499"/>
                <a:gd name="T45" fmla="*/ 117 h 565"/>
                <a:gd name="T46" fmla="*/ 499 w 499"/>
                <a:gd name="T47" fmla="*/ 60 h 565"/>
                <a:gd name="T48" fmla="*/ 138 w 499"/>
                <a:gd name="T4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9" h="565">
                  <a:moveTo>
                    <a:pt x="138" y="0"/>
                  </a:moveTo>
                  <a:cubicBezTo>
                    <a:pt x="115" y="82"/>
                    <a:pt x="115" y="82"/>
                    <a:pt x="115" y="82"/>
                  </a:cubicBezTo>
                  <a:cubicBezTo>
                    <a:pt x="115" y="84"/>
                    <a:pt x="114" y="85"/>
                    <a:pt x="113" y="85"/>
                  </a:cubicBezTo>
                  <a:cubicBezTo>
                    <a:pt x="112" y="85"/>
                    <a:pt x="111" y="86"/>
                    <a:pt x="111" y="86"/>
                  </a:cubicBezTo>
                  <a:cubicBezTo>
                    <a:pt x="110" y="86"/>
                    <a:pt x="109" y="85"/>
                    <a:pt x="109" y="85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82" y="236"/>
                    <a:pt x="82" y="236"/>
                    <a:pt x="82" y="236"/>
                  </a:cubicBezTo>
                  <a:cubicBezTo>
                    <a:pt x="83" y="237"/>
                    <a:pt x="83" y="238"/>
                    <a:pt x="83" y="239"/>
                  </a:cubicBezTo>
                  <a:cubicBezTo>
                    <a:pt x="82" y="241"/>
                    <a:pt x="82" y="242"/>
                    <a:pt x="81" y="242"/>
                  </a:cubicBezTo>
                  <a:cubicBezTo>
                    <a:pt x="56" y="257"/>
                    <a:pt x="56" y="257"/>
                    <a:pt x="56" y="257"/>
                  </a:cubicBezTo>
                  <a:cubicBezTo>
                    <a:pt x="24" y="309"/>
                    <a:pt x="24" y="309"/>
                    <a:pt x="24" y="309"/>
                  </a:cubicBezTo>
                  <a:cubicBezTo>
                    <a:pt x="18" y="339"/>
                    <a:pt x="18" y="339"/>
                    <a:pt x="18" y="339"/>
                  </a:cubicBezTo>
                  <a:cubicBezTo>
                    <a:pt x="30" y="358"/>
                    <a:pt x="30" y="358"/>
                    <a:pt x="30" y="358"/>
                  </a:cubicBezTo>
                  <a:cubicBezTo>
                    <a:pt x="31" y="360"/>
                    <a:pt x="30" y="362"/>
                    <a:pt x="29" y="364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101" y="474"/>
                    <a:pt x="101" y="474"/>
                    <a:pt x="101" y="474"/>
                  </a:cubicBezTo>
                  <a:cubicBezTo>
                    <a:pt x="245" y="532"/>
                    <a:pt x="245" y="532"/>
                    <a:pt x="245" y="532"/>
                  </a:cubicBezTo>
                  <a:cubicBezTo>
                    <a:pt x="315" y="551"/>
                    <a:pt x="315" y="551"/>
                    <a:pt x="315" y="551"/>
                  </a:cubicBezTo>
                  <a:cubicBezTo>
                    <a:pt x="424" y="565"/>
                    <a:pt x="424" y="565"/>
                    <a:pt x="424" y="565"/>
                  </a:cubicBezTo>
                  <a:cubicBezTo>
                    <a:pt x="491" y="117"/>
                    <a:pt x="491" y="117"/>
                    <a:pt x="491" y="117"/>
                  </a:cubicBezTo>
                  <a:cubicBezTo>
                    <a:pt x="499" y="60"/>
                    <a:pt x="499" y="60"/>
                    <a:pt x="499" y="60"/>
                  </a:cubicBezTo>
                  <a:cubicBezTo>
                    <a:pt x="138" y="0"/>
                    <a:pt x="138" y="0"/>
                    <a:pt x="138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337">
              <a:extLst>
                <a:ext uri="{FF2B5EF4-FFF2-40B4-BE49-F238E27FC236}">
                  <a16:creationId xmlns:a16="http://schemas.microsoft.com/office/drawing/2014/main" id="{1CEB9F93-D511-456E-A20D-F70F131AB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2836863"/>
              <a:ext cx="811213" cy="652463"/>
            </a:xfrm>
            <a:custGeom>
              <a:avLst/>
              <a:gdLst>
                <a:gd name="T0" fmla="*/ 60 w 511"/>
                <a:gd name="T1" fmla="*/ 0 h 411"/>
                <a:gd name="T2" fmla="*/ 0 w 511"/>
                <a:gd name="T3" fmla="*/ 352 h 411"/>
                <a:gd name="T4" fmla="*/ 135 w 511"/>
                <a:gd name="T5" fmla="*/ 372 h 411"/>
                <a:gd name="T6" fmla="*/ 478 w 511"/>
                <a:gd name="T7" fmla="*/ 411 h 411"/>
                <a:gd name="T8" fmla="*/ 494 w 511"/>
                <a:gd name="T9" fmla="*/ 234 h 411"/>
                <a:gd name="T10" fmla="*/ 494 w 511"/>
                <a:gd name="T11" fmla="*/ 234 h 411"/>
                <a:gd name="T12" fmla="*/ 494 w 511"/>
                <a:gd name="T13" fmla="*/ 234 h 411"/>
                <a:gd name="T14" fmla="*/ 511 w 511"/>
                <a:gd name="T15" fmla="*/ 56 h 411"/>
                <a:gd name="T16" fmla="*/ 263 w 511"/>
                <a:gd name="T17" fmla="*/ 31 h 411"/>
                <a:gd name="T18" fmla="*/ 262 w 511"/>
                <a:gd name="T19" fmla="*/ 31 h 411"/>
                <a:gd name="T20" fmla="*/ 60 w 511"/>
                <a:gd name="T2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411">
                  <a:moveTo>
                    <a:pt x="60" y="0"/>
                  </a:moveTo>
                  <a:lnTo>
                    <a:pt x="0" y="352"/>
                  </a:lnTo>
                  <a:lnTo>
                    <a:pt x="135" y="372"/>
                  </a:lnTo>
                  <a:lnTo>
                    <a:pt x="478" y="411"/>
                  </a:lnTo>
                  <a:lnTo>
                    <a:pt x="494" y="234"/>
                  </a:lnTo>
                  <a:lnTo>
                    <a:pt x="494" y="234"/>
                  </a:lnTo>
                  <a:lnTo>
                    <a:pt x="494" y="234"/>
                  </a:lnTo>
                  <a:lnTo>
                    <a:pt x="511" y="56"/>
                  </a:lnTo>
                  <a:lnTo>
                    <a:pt x="263" y="31"/>
                  </a:lnTo>
                  <a:lnTo>
                    <a:pt x="262" y="3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340">
              <a:extLst>
                <a:ext uri="{FF2B5EF4-FFF2-40B4-BE49-F238E27FC236}">
                  <a16:creationId xmlns:a16="http://schemas.microsoft.com/office/drawing/2014/main" id="{C608456E-7C60-41A8-8087-81BB318BF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13" y="3441700"/>
              <a:ext cx="841375" cy="644525"/>
            </a:xfrm>
            <a:custGeom>
              <a:avLst/>
              <a:gdLst>
                <a:gd name="T0" fmla="*/ 53 w 536"/>
                <a:gd name="T1" fmla="*/ 0 h 410"/>
                <a:gd name="T2" fmla="*/ 0 w 536"/>
                <a:gd name="T3" fmla="*/ 357 h 410"/>
                <a:gd name="T4" fmla="*/ 222 w 536"/>
                <a:gd name="T5" fmla="*/ 386 h 410"/>
                <a:gd name="T6" fmla="*/ 445 w 536"/>
                <a:gd name="T7" fmla="*/ 405 h 410"/>
                <a:gd name="T8" fmla="*/ 445 w 536"/>
                <a:gd name="T9" fmla="*/ 405 h 410"/>
                <a:gd name="T10" fmla="*/ 470 w 536"/>
                <a:gd name="T11" fmla="*/ 407 h 410"/>
                <a:gd name="T12" fmla="*/ 512 w 536"/>
                <a:gd name="T13" fmla="*/ 410 h 410"/>
                <a:gd name="T14" fmla="*/ 531 w 536"/>
                <a:gd name="T15" fmla="*/ 137 h 410"/>
                <a:gd name="T16" fmla="*/ 531 w 536"/>
                <a:gd name="T17" fmla="*/ 137 h 410"/>
                <a:gd name="T18" fmla="*/ 536 w 536"/>
                <a:gd name="T19" fmla="*/ 50 h 410"/>
                <a:gd name="T20" fmla="*/ 400 w 536"/>
                <a:gd name="T21" fmla="*/ 39 h 410"/>
                <a:gd name="T22" fmla="*/ 399 w 536"/>
                <a:gd name="T23" fmla="*/ 39 h 410"/>
                <a:gd name="T24" fmla="*/ 53 w 536"/>
                <a:gd name="T2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6" h="410">
                  <a:moveTo>
                    <a:pt x="53" y="0"/>
                  </a:moveTo>
                  <a:cubicBezTo>
                    <a:pt x="0" y="357"/>
                    <a:pt x="0" y="357"/>
                    <a:pt x="0" y="357"/>
                  </a:cubicBezTo>
                  <a:cubicBezTo>
                    <a:pt x="222" y="386"/>
                    <a:pt x="222" y="386"/>
                    <a:pt x="222" y="386"/>
                  </a:cubicBezTo>
                  <a:cubicBezTo>
                    <a:pt x="445" y="405"/>
                    <a:pt x="445" y="405"/>
                    <a:pt x="445" y="405"/>
                  </a:cubicBezTo>
                  <a:cubicBezTo>
                    <a:pt x="445" y="405"/>
                    <a:pt x="445" y="405"/>
                    <a:pt x="445" y="405"/>
                  </a:cubicBezTo>
                  <a:cubicBezTo>
                    <a:pt x="470" y="407"/>
                    <a:pt x="470" y="407"/>
                    <a:pt x="470" y="407"/>
                  </a:cubicBezTo>
                  <a:cubicBezTo>
                    <a:pt x="512" y="410"/>
                    <a:pt x="512" y="410"/>
                    <a:pt x="512" y="410"/>
                  </a:cubicBezTo>
                  <a:cubicBezTo>
                    <a:pt x="531" y="137"/>
                    <a:pt x="531" y="137"/>
                    <a:pt x="531" y="137"/>
                  </a:cubicBezTo>
                  <a:cubicBezTo>
                    <a:pt x="531" y="137"/>
                    <a:pt x="531" y="137"/>
                    <a:pt x="531" y="137"/>
                  </a:cubicBezTo>
                  <a:cubicBezTo>
                    <a:pt x="536" y="50"/>
                    <a:pt x="536" y="50"/>
                    <a:pt x="536" y="50"/>
                  </a:cubicBezTo>
                  <a:cubicBezTo>
                    <a:pt x="400" y="39"/>
                    <a:pt x="400" y="39"/>
                    <a:pt x="400" y="39"/>
                  </a:cubicBezTo>
                  <a:cubicBezTo>
                    <a:pt x="399" y="39"/>
                    <a:pt x="399" y="39"/>
                    <a:pt x="399" y="39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342">
              <a:extLst>
                <a:ext uri="{FF2B5EF4-FFF2-40B4-BE49-F238E27FC236}">
                  <a16:creationId xmlns:a16="http://schemas.microsoft.com/office/drawing/2014/main" id="{786E18C5-C252-429F-ABEF-30632E659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763" y="4017963"/>
              <a:ext cx="811213" cy="804863"/>
            </a:xfrm>
            <a:custGeom>
              <a:avLst/>
              <a:gdLst>
                <a:gd name="T0" fmla="*/ 76 w 517"/>
                <a:gd name="T1" fmla="*/ 0 h 513"/>
                <a:gd name="T2" fmla="*/ 0 w 517"/>
                <a:gd name="T3" fmla="*/ 506 h 513"/>
                <a:gd name="T4" fmla="*/ 58 w 517"/>
                <a:gd name="T5" fmla="*/ 513 h 513"/>
                <a:gd name="T6" fmla="*/ 64 w 517"/>
                <a:gd name="T7" fmla="*/ 479 h 513"/>
                <a:gd name="T8" fmla="*/ 68 w 517"/>
                <a:gd name="T9" fmla="*/ 475 h 513"/>
                <a:gd name="T10" fmla="*/ 69 w 517"/>
                <a:gd name="T11" fmla="*/ 476 h 513"/>
                <a:gd name="T12" fmla="*/ 194 w 517"/>
                <a:gd name="T13" fmla="*/ 491 h 513"/>
                <a:gd name="T14" fmla="*/ 190 w 517"/>
                <a:gd name="T15" fmla="*/ 478 h 513"/>
                <a:gd name="T16" fmla="*/ 190 w 517"/>
                <a:gd name="T17" fmla="*/ 477 h 513"/>
                <a:gd name="T18" fmla="*/ 191 w 517"/>
                <a:gd name="T19" fmla="*/ 474 h 513"/>
                <a:gd name="T20" fmla="*/ 195 w 517"/>
                <a:gd name="T21" fmla="*/ 473 h 513"/>
                <a:gd name="T22" fmla="*/ 195 w 517"/>
                <a:gd name="T23" fmla="*/ 473 h 513"/>
                <a:gd name="T24" fmla="*/ 195 w 517"/>
                <a:gd name="T25" fmla="*/ 473 h 513"/>
                <a:gd name="T26" fmla="*/ 474 w 517"/>
                <a:gd name="T27" fmla="*/ 498 h 513"/>
                <a:gd name="T28" fmla="*/ 517 w 517"/>
                <a:gd name="T29" fmla="*/ 47 h 513"/>
                <a:gd name="T30" fmla="*/ 298 w 517"/>
                <a:gd name="T31" fmla="*/ 28 h 513"/>
                <a:gd name="T32" fmla="*/ 298 w 517"/>
                <a:gd name="T33" fmla="*/ 28 h 513"/>
                <a:gd name="T34" fmla="*/ 76 w 517"/>
                <a:gd name="T35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7" h="513">
                  <a:moveTo>
                    <a:pt x="76" y="0"/>
                  </a:moveTo>
                  <a:cubicBezTo>
                    <a:pt x="0" y="506"/>
                    <a:pt x="0" y="506"/>
                    <a:pt x="0" y="506"/>
                  </a:cubicBezTo>
                  <a:cubicBezTo>
                    <a:pt x="58" y="513"/>
                    <a:pt x="58" y="513"/>
                    <a:pt x="58" y="513"/>
                  </a:cubicBezTo>
                  <a:cubicBezTo>
                    <a:pt x="64" y="479"/>
                    <a:pt x="64" y="479"/>
                    <a:pt x="64" y="479"/>
                  </a:cubicBezTo>
                  <a:cubicBezTo>
                    <a:pt x="64" y="477"/>
                    <a:pt x="66" y="475"/>
                    <a:pt x="68" y="475"/>
                  </a:cubicBezTo>
                  <a:cubicBezTo>
                    <a:pt x="69" y="475"/>
                    <a:pt x="69" y="475"/>
                    <a:pt x="69" y="476"/>
                  </a:cubicBezTo>
                  <a:cubicBezTo>
                    <a:pt x="194" y="491"/>
                    <a:pt x="194" y="491"/>
                    <a:pt x="194" y="491"/>
                  </a:cubicBezTo>
                  <a:cubicBezTo>
                    <a:pt x="190" y="478"/>
                    <a:pt x="190" y="478"/>
                    <a:pt x="190" y="478"/>
                  </a:cubicBezTo>
                  <a:cubicBezTo>
                    <a:pt x="190" y="478"/>
                    <a:pt x="190" y="477"/>
                    <a:pt x="190" y="477"/>
                  </a:cubicBezTo>
                  <a:cubicBezTo>
                    <a:pt x="190" y="476"/>
                    <a:pt x="191" y="475"/>
                    <a:pt x="191" y="474"/>
                  </a:cubicBezTo>
                  <a:cubicBezTo>
                    <a:pt x="192" y="473"/>
                    <a:pt x="193" y="473"/>
                    <a:pt x="195" y="473"/>
                  </a:cubicBezTo>
                  <a:cubicBezTo>
                    <a:pt x="195" y="473"/>
                    <a:pt x="195" y="473"/>
                    <a:pt x="195" y="473"/>
                  </a:cubicBezTo>
                  <a:cubicBezTo>
                    <a:pt x="195" y="473"/>
                    <a:pt x="195" y="473"/>
                    <a:pt x="195" y="473"/>
                  </a:cubicBezTo>
                  <a:cubicBezTo>
                    <a:pt x="474" y="498"/>
                    <a:pt x="474" y="498"/>
                    <a:pt x="474" y="498"/>
                  </a:cubicBezTo>
                  <a:cubicBezTo>
                    <a:pt x="517" y="47"/>
                    <a:pt x="517" y="47"/>
                    <a:pt x="517" y="47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76" y="0"/>
                    <a:pt x="76" y="0"/>
                    <a:pt x="76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344">
              <a:extLst>
                <a:ext uri="{FF2B5EF4-FFF2-40B4-BE49-F238E27FC236}">
                  <a16:creationId xmlns:a16="http://schemas.microsoft.com/office/drawing/2014/main" id="{9DB40DDE-B7D6-478A-BC20-87171FF97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500" y="4168775"/>
              <a:ext cx="1628775" cy="1533525"/>
            </a:xfrm>
            <a:custGeom>
              <a:avLst/>
              <a:gdLst>
                <a:gd name="T0" fmla="*/ 283 w 1036"/>
                <a:gd name="T1" fmla="*/ 407 h 976"/>
                <a:gd name="T2" fmla="*/ 278 w 1036"/>
                <a:gd name="T3" fmla="*/ 411 h 976"/>
                <a:gd name="T4" fmla="*/ 3 w 1036"/>
                <a:gd name="T5" fmla="*/ 397 h 976"/>
                <a:gd name="T6" fmla="*/ 16 w 1036"/>
                <a:gd name="T7" fmla="*/ 403 h 976"/>
                <a:gd name="T8" fmla="*/ 117 w 1036"/>
                <a:gd name="T9" fmla="*/ 517 h 976"/>
                <a:gd name="T10" fmla="*/ 147 w 1036"/>
                <a:gd name="T11" fmla="*/ 611 h 976"/>
                <a:gd name="T12" fmla="*/ 291 w 1036"/>
                <a:gd name="T13" fmla="*/ 614 h 976"/>
                <a:gd name="T14" fmla="*/ 294 w 1036"/>
                <a:gd name="T15" fmla="*/ 612 h 976"/>
                <a:gd name="T16" fmla="*/ 404 w 1036"/>
                <a:gd name="T17" fmla="*/ 620 h 976"/>
                <a:gd name="T18" fmla="*/ 447 w 1036"/>
                <a:gd name="T19" fmla="*/ 666 h 976"/>
                <a:gd name="T20" fmla="*/ 520 w 1036"/>
                <a:gd name="T21" fmla="*/ 805 h 976"/>
                <a:gd name="T22" fmla="*/ 547 w 1036"/>
                <a:gd name="T23" fmla="*/ 826 h 976"/>
                <a:gd name="T24" fmla="*/ 564 w 1036"/>
                <a:gd name="T25" fmla="*/ 892 h 976"/>
                <a:gd name="T26" fmla="*/ 579 w 1036"/>
                <a:gd name="T27" fmla="*/ 931 h 976"/>
                <a:gd name="T28" fmla="*/ 732 w 1036"/>
                <a:gd name="T29" fmla="*/ 976 h 976"/>
                <a:gd name="T30" fmla="*/ 704 w 1036"/>
                <a:gd name="T31" fmla="*/ 890 h 976"/>
                <a:gd name="T32" fmla="*/ 742 w 1036"/>
                <a:gd name="T33" fmla="*/ 801 h 976"/>
                <a:gd name="T34" fmla="*/ 782 w 1036"/>
                <a:gd name="T35" fmla="*/ 760 h 976"/>
                <a:gd name="T36" fmla="*/ 926 w 1036"/>
                <a:gd name="T37" fmla="*/ 670 h 976"/>
                <a:gd name="T38" fmla="*/ 927 w 1036"/>
                <a:gd name="T39" fmla="*/ 639 h 976"/>
                <a:gd name="T40" fmla="*/ 948 w 1036"/>
                <a:gd name="T41" fmla="*/ 624 h 976"/>
                <a:gd name="T42" fmla="*/ 952 w 1036"/>
                <a:gd name="T43" fmla="*/ 630 h 976"/>
                <a:gd name="T44" fmla="*/ 974 w 1036"/>
                <a:gd name="T45" fmla="*/ 645 h 976"/>
                <a:gd name="T46" fmla="*/ 1008 w 1036"/>
                <a:gd name="T47" fmla="*/ 631 h 976"/>
                <a:gd name="T48" fmla="*/ 1024 w 1036"/>
                <a:gd name="T49" fmla="*/ 603 h 976"/>
                <a:gd name="T50" fmla="*/ 1021 w 1036"/>
                <a:gd name="T51" fmla="*/ 557 h 976"/>
                <a:gd name="T52" fmla="*/ 1036 w 1036"/>
                <a:gd name="T53" fmla="*/ 503 h 976"/>
                <a:gd name="T54" fmla="*/ 997 w 1036"/>
                <a:gd name="T55" fmla="*/ 431 h 976"/>
                <a:gd name="T56" fmla="*/ 993 w 1036"/>
                <a:gd name="T57" fmla="*/ 333 h 976"/>
                <a:gd name="T58" fmla="*/ 993 w 1036"/>
                <a:gd name="T59" fmla="*/ 333 h 976"/>
                <a:gd name="T60" fmla="*/ 993 w 1036"/>
                <a:gd name="T61" fmla="*/ 333 h 976"/>
                <a:gd name="T62" fmla="*/ 969 w 1036"/>
                <a:gd name="T63" fmla="*/ 289 h 976"/>
                <a:gd name="T64" fmla="*/ 965 w 1036"/>
                <a:gd name="T65" fmla="*/ 288 h 976"/>
                <a:gd name="T66" fmla="*/ 958 w 1036"/>
                <a:gd name="T67" fmla="*/ 279 h 976"/>
                <a:gd name="T68" fmla="*/ 855 w 1036"/>
                <a:gd name="T69" fmla="*/ 262 h 976"/>
                <a:gd name="T70" fmla="*/ 813 w 1036"/>
                <a:gd name="T71" fmla="*/ 274 h 976"/>
                <a:gd name="T72" fmla="*/ 755 w 1036"/>
                <a:gd name="T73" fmla="*/ 276 h 976"/>
                <a:gd name="T74" fmla="*/ 711 w 1036"/>
                <a:gd name="T75" fmla="*/ 251 h 976"/>
                <a:gd name="T76" fmla="*/ 699 w 1036"/>
                <a:gd name="T77" fmla="*/ 263 h 976"/>
                <a:gd name="T78" fmla="*/ 629 w 1036"/>
                <a:gd name="T79" fmla="*/ 233 h 976"/>
                <a:gd name="T80" fmla="*/ 595 w 1036"/>
                <a:gd name="T81" fmla="*/ 225 h 976"/>
                <a:gd name="T82" fmla="*/ 595 w 1036"/>
                <a:gd name="T83" fmla="*/ 225 h 976"/>
                <a:gd name="T84" fmla="*/ 595 w 1036"/>
                <a:gd name="T85" fmla="*/ 225 h 976"/>
                <a:gd name="T86" fmla="*/ 595 w 1036"/>
                <a:gd name="T87" fmla="*/ 225 h 976"/>
                <a:gd name="T88" fmla="*/ 595 w 1036"/>
                <a:gd name="T89" fmla="*/ 225 h 976"/>
                <a:gd name="T90" fmla="*/ 595 w 1036"/>
                <a:gd name="T91" fmla="*/ 225 h 976"/>
                <a:gd name="T92" fmla="*/ 594 w 1036"/>
                <a:gd name="T93" fmla="*/ 225 h 976"/>
                <a:gd name="T94" fmla="*/ 593 w 1036"/>
                <a:gd name="T95" fmla="*/ 224 h 976"/>
                <a:gd name="T96" fmla="*/ 593 w 1036"/>
                <a:gd name="T97" fmla="*/ 224 h 976"/>
                <a:gd name="T98" fmla="*/ 577 w 1036"/>
                <a:gd name="T99" fmla="*/ 209 h 976"/>
                <a:gd name="T100" fmla="*/ 556 w 1036"/>
                <a:gd name="T101" fmla="*/ 207 h 976"/>
                <a:gd name="T102" fmla="*/ 534 w 1036"/>
                <a:gd name="T103" fmla="*/ 189 h 976"/>
                <a:gd name="T104" fmla="*/ 532 w 1036"/>
                <a:gd name="T105" fmla="*/ 186 h 976"/>
                <a:gd name="T106" fmla="*/ 321 w 1036"/>
                <a:gd name="T107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36" h="976">
                  <a:moveTo>
                    <a:pt x="321" y="0"/>
                  </a:moveTo>
                  <a:cubicBezTo>
                    <a:pt x="283" y="407"/>
                    <a:pt x="283" y="407"/>
                    <a:pt x="283" y="407"/>
                  </a:cubicBezTo>
                  <a:cubicBezTo>
                    <a:pt x="283" y="409"/>
                    <a:pt x="281" y="411"/>
                    <a:pt x="278" y="411"/>
                  </a:cubicBezTo>
                  <a:cubicBezTo>
                    <a:pt x="278" y="411"/>
                    <a:pt x="278" y="411"/>
                    <a:pt x="278" y="411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3" y="397"/>
                    <a:pt x="3" y="397"/>
                    <a:pt x="3" y="397"/>
                  </a:cubicBezTo>
                  <a:cubicBezTo>
                    <a:pt x="14" y="400"/>
                    <a:pt x="14" y="400"/>
                    <a:pt x="14" y="400"/>
                  </a:cubicBezTo>
                  <a:cubicBezTo>
                    <a:pt x="15" y="401"/>
                    <a:pt x="16" y="402"/>
                    <a:pt x="16" y="403"/>
                  </a:cubicBezTo>
                  <a:cubicBezTo>
                    <a:pt x="27" y="431"/>
                    <a:pt x="27" y="431"/>
                    <a:pt x="27" y="431"/>
                  </a:cubicBezTo>
                  <a:cubicBezTo>
                    <a:pt x="117" y="517"/>
                    <a:pt x="117" y="517"/>
                    <a:pt x="117" y="517"/>
                  </a:cubicBezTo>
                  <a:cubicBezTo>
                    <a:pt x="118" y="518"/>
                    <a:pt x="118" y="519"/>
                    <a:pt x="119" y="519"/>
                  </a:cubicBezTo>
                  <a:cubicBezTo>
                    <a:pt x="147" y="611"/>
                    <a:pt x="147" y="611"/>
                    <a:pt x="147" y="611"/>
                  </a:cubicBezTo>
                  <a:cubicBezTo>
                    <a:pt x="237" y="676"/>
                    <a:pt x="237" y="676"/>
                    <a:pt x="237" y="676"/>
                  </a:cubicBezTo>
                  <a:cubicBezTo>
                    <a:pt x="291" y="614"/>
                    <a:pt x="291" y="614"/>
                    <a:pt x="291" y="614"/>
                  </a:cubicBezTo>
                  <a:cubicBezTo>
                    <a:pt x="291" y="613"/>
                    <a:pt x="293" y="612"/>
                    <a:pt x="294" y="612"/>
                  </a:cubicBezTo>
                  <a:cubicBezTo>
                    <a:pt x="294" y="612"/>
                    <a:pt x="294" y="612"/>
                    <a:pt x="294" y="612"/>
                  </a:cubicBezTo>
                  <a:cubicBezTo>
                    <a:pt x="400" y="617"/>
                    <a:pt x="400" y="617"/>
                    <a:pt x="400" y="617"/>
                  </a:cubicBezTo>
                  <a:cubicBezTo>
                    <a:pt x="401" y="617"/>
                    <a:pt x="403" y="618"/>
                    <a:pt x="404" y="620"/>
                  </a:cubicBezTo>
                  <a:cubicBezTo>
                    <a:pt x="413" y="641"/>
                    <a:pt x="413" y="641"/>
                    <a:pt x="413" y="641"/>
                  </a:cubicBezTo>
                  <a:cubicBezTo>
                    <a:pt x="447" y="666"/>
                    <a:pt x="447" y="666"/>
                    <a:pt x="447" y="666"/>
                  </a:cubicBezTo>
                  <a:cubicBezTo>
                    <a:pt x="448" y="667"/>
                    <a:pt x="448" y="667"/>
                    <a:pt x="449" y="668"/>
                  </a:cubicBezTo>
                  <a:cubicBezTo>
                    <a:pt x="520" y="805"/>
                    <a:pt x="520" y="805"/>
                    <a:pt x="520" y="805"/>
                  </a:cubicBezTo>
                  <a:cubicBezTo>
                    <a:pt x="545" y="823"/>
                    <a:pt x="545" y="823"/>
                    <a:pt x="545" y="823"/>
                  </a:cubicBezTo>
                  <a:cubicBezTo>
                    <a:pt x="546" y="824"/>
                    <a:pt x="547" y="825"/>
                    <a:pt x="547" y="826"/>
                  </a:cubicBezTo>
                  <a:cubicBezTo>
                    <a:pt x="551" y="876"/>
                    <a:pt x="551" y="876"/>
                    <a:pt x="551" y="876"/>
                  </a:cubicBezTo>
                  <a:cubicBezTo>
                    <a:pt x="564" y="892"/>
                    <a:pt x="564" y="892"/>
                    <a:pt x="564" y="892"/>
                  </a:cubicBezTo>
                  <a:cubicBezTo>
                    <a:pt x="564" y="893"/>
                    <a:pt x="565" y="893"/>
                    <a:pt x="565" y="894"/>
                  </a:cubicBezTo>
                  <a:cubicBezTo>
                    <a:pt x="579" y="931"/>
                    <a:pt x="579" y="931"/>
                    <a:pt x="579" y="931"/>
                  </a:cubicBezTo>
                  <a:cubicBezTo>
                    <a:pt x="710" y="976"/>
                    <a:pt x="710" y="976"/>
                    <a:pt x="710" y="976"/>
                  </a:cubicBezTo>
                  <a:cubicBezTo>
                    <a:pt x="732" y="976"/>
                    <a:pt x="732" y="976"/>
                    <a:pt x="732" y="976"/>
                  </a:cubicBezTo>
                  <a:cubicBezTo>
                    <a:pt x="704" y="893"/>
                    <a:pt x="704" y="893"/>
                    <a:pt x="704" y="893"/>
                  </a:cubicBezTo>
                  <a:cubicBezTo>
                    <a:pt x="703" y="892"/>
                    <a:pt x="703" y="891"/>
                    <a:pt x="704" y="890"/>
                  </a:cubicBezTo>
                  <a:cubicBezTo>
                    <a:pt x="741" y="803"/>
                    <a:pt x="741" y="803"/>
                    <a:pt x="741" y="803"/>
                  </a:cubicBezTo>
                  <a:cubicBezTo>
                    <a:pt x="741" y="802"/>
                    <a:pt x="741" y="802"/>
                    <a:pt x="742" y="801"/>
                  </a:cubicBezTo>
                  <a:cubicBezTo>
                    <a:pt x="781" y="761"/>
                    <a:pt x="781" y="761"/>
                    <a:pt x="781" y="761"/>
                  </a:cubicBezTo>
                  <a:cubicBezTo>
                    <a:pt x="781" y="760"/>
                    <a:pt x="781" y="760"/>
                    <a:pt x="782" y="760"/>
                  </a:cubicBezTo>
                  <a:cubicBezTo>
                    <a:pt x="904" y="697"/>
                    <a:pt x="904" y="697"/>
                    <a:pt x="904" y="697"/>
                  </a:cubicBezTo>
                  <a:cubicBezTo>
                    <a:pt x="926" y="670"/>
                    <a:pt x="926" y="670"/>
                    <a:pt x="926" y="670"/>
                  </a:cubicBezTo>
                  <a:cubicBezTo>
                    <a:pt x="925" y="643"/>
                    <a:pt x="925" y="643"/>
                    <a:pt x="925" y="643"/>
                  </a:cubicBezTo>
                  <a:cubicBezTo>
                    <a:pt x="925" y="641"/>
                    <a:pt x="926" y="640"/>
                    <a:pt x="927" y="639"/>
                  </a:cubicBezTo>
                  <a:cubicBezTo>
                    <a:pt x="945" y="625"/>
                    <a:pt x="945" y="625"/>
                    <a:pt x="945" y="625"/>
                  </a:cubicBezTo>
                  <a:cubicBezTo>
                    <a:pt x="946" y="624"/>
                    <a:pt x="947" y="624"/>
                    <a:pt x="948" y="624"/>
                  </a:cubicBezTo>
                  <a:cubicBezTo>
                    <a:pt x="949" y="624"/>
                    <a:pt x="950" y="624"/>
                    <a:pt x="950" y="625"/>
                  </a:cubicBezTo>
                  <a:cubicBezTo>
                    <a:pt x="952" y="626"/>
                    <a:pt x="952" y="628"/>
                    <a:pt x="952" y="630"/>
                  </a:cubicBezTo>
                  <a:cubicBezTo>
                    <a:pt x="947" y="648"/>
                    <a:pt x="947" y="648"/>
                    <a:pt x="947" y="648"/>
                  </a:cubicBezTo>
                  <a:cubicBezTo>
                    <a:pt x="974" y="645"/>
                    <a:pt x="974" y="645"/>
                    <a:pt x="974" y="645"/>
                  </a:cubicBezTo>
                  <a:cubicBezTo>
                    <a:pt x="1010" y="634"/>
                    <a:pt x="1010" y="634"/>
                    <a:pt x="1010" y="634"/>
                  </a:cubicBezTo>
                  <a:cubicBezTo>
                    <a:pt x="1008" y="631"/>
                    <a:pt x="1008" y="631"/>
                    <a:pt x="1008" y="631"/>
                  </a:cubicBezTo>
                  <a:cubicBezTo>
                    <a:pt x="1007" y="630"/>
                    <a:pt x="1007" y="628"/>
                    <a:pt x="1008" y="626"/>
                  </a:cubicBezTo>
                  <a:cubicBezTo>
                    <a:pt x="1024" y="603"/>
                    <a:pt x="1024" y="603"/>
                    <a:pt x="1024" y="603"/>
                  </a:cubicBezTo>
                  <a:cubicBezTo>
                    <a:pt x="1021" y="558"/>
                    <a:pt x="1021" y="558"/>
                    <a:pt x="1021" y="558"/>
                  </a:cubicBezTo>
                  <a:cubicBezTo>
                    <a:pt x="1021" y="558"/>
                    <a:pt x="1021" y="558"/>
                    <a:pt x="1021" y="557"/>
                  </a:cubicBezTo>
                  <a:cubicBezTo>
                    <a:pt x="1021" y="557"/>
                    <a:pt x="1021" y="557"/>
                    <a:pt x="1021" y="557"/>
                  </a:cubicBezTo>
                  <a:cubicBezTo>
                    <a:pt x="1036" y="503"/>
                    <a:pt x="1036" y="503"/>
                    <a:pt x="1036" y="503"/>
                  </a:cubicBezTo>
                  <a:cubicBezTo>
                    <a:pt x="997" y="432"/>
                    <a:pt x="997" y="432"/>
                    <a:pt x="997" y="432"/>
                  </a:cubicBezTo>
                  <a:cubicBezTo>
                    <a:pt x="997" y="432"/>
                    <a:pt x="997" y="431"/>
                    <a:pt x="997" y="431"/>
                  </a:cubicBezTo>
                  <a:cubicBezTo>
                    <a:pt x="997" y="430"/>
                    <a:pt x="997" y="430"/>
                    <a:pt x="997" y="430"/>
                  </a:cubicBezTo>
                  <a:cubicBezTo>
                    <a:pt x="993" y="333"/>
                    <a:pt x="993" y="333"/>
                    <a:pt x="993" y="333"/>
                  </a:cubicBezTo>
                  <a:cubicBezTo>
                    <a:pt x="993" y="333"/>
                    <a:pt x="993" y="333"/>
                    <a:pt x="993" y="333"/>
                  </a:cubicBezTo>
                  <a:cubicBezTo>
                    <a:pt x="993" y="333"/>
                    <a:pt x="993" y="333"/>
                    <a:pt x="993" y="333"/>
                  </a:cubicBezTo>
                  <a:cubicBezTo>
                    <a:pt x="993" y="333"/>
                    <a:pt x="993" y="333"/>
                    <a:pt x="993" y="333"/>
                  </a:cubicBezTo>
                  <a:cubicBezTo>
                    <a:pt x="993" y="333"/>
                    <a:pt x="993" y="333"/>
                    <a:pt x="993" y="333"/>
                  </a:cubicBezTo>
                  <a:cubicBezTo>
                    <a:pt x="992" y="289"/>
                    <a:pt x="992" y="289"/>
                    <a:pt x="992" y="289"/>
                  </a:cubicBezTo>
                  <a:cubicBezTo>
                    <a:pt x="969" y="289"/>
                    <a:pt x="969" y="289"/>
                    <a:pt x="969" y="289"/>
                  </a:cubicBezTo>
                  <a:cubicBezTo>
                    <a:pt x="968" y="289"/>
                    <a:pt x="968" y="289"/>
                    <a:pt x="968" y="289"/>
                  </a:cubicBezTo>
                  <a:cubicBezTo>
                    <a:pt x="967" y="289"/>
                    <a:pt x="966" y="288"/>
                    <a:pt x="965" y="288"/>
                  </a:cubicBezTo>
                  <a:cubicBezTo>
                    <a:pt x="958" y="279"/>
                    <a:pt x="958" y="279"/>
                    <a:pt x="958" y="279"/>
                  </a:cubicBezTo>
                  <a:cubicBezTo>
                    <a:pt x="958" y="279"/>
                    <a:pt x="958" y="279"/>
                    <a:pt x="958" y="279"/>
                  </a:cubicBezTo>
                  <a:cubicBezTo>
                    <a:pt x="909" y="252"/>
                    <a:pt x="909" y="252"/>
                    <a:pt x="909" y="252"/>
                  </a:cubicBezTo>
                  <a:cubicBezTo>
                    <a:pt x="855" y="262"/>
                    <a:pt x="855" y="262"/>
                    <a:pt x="855" y="262"/>
                  </a:cubicBezTo>
                  <a:cubicBezTo>
                    <a:pt x="815" y="274"/>
                    <a:pt x="815" y="274"/>
                    <a:pt x="815" y="274"/>
                  </a:cubicBezTo>
                  <a:cubicBezTo>
                    <a:pt x="814" y="274"/>
                    <a:pt x="814" y="274"/>
                    <a:pt x="813" y="274"/>
                  </a:cubicBezTo>
                  <a:cubicBezTo>
                    <a:pt x="755" y="276"/>
                    <a:pt x="755" y="276"/>
                    <a:pt x="755" y="276"/>
                  </a:cubicBezTo>
                  <a:cubicBezTo>
                    <a:pt x="755" y="276"/>
                    <a:pt x="755" y="276"/>
                    <a:pt x="755" y="276"/>
                  </a:cubicBezTo>
                  <a:cubicBezTo>
                    <a:pt x="754" y="276"/>
                    <a:pt x="753" y="276"/>
                    <a:pt x="753" y="275"/>
                  </a:cubicBezTo>
                  <a:cubicBezTo>
                    <a:pt x="711" y="251"/>
                    <a:pt x="711" y="251"/>
                    <a:pt x="711" y="251"/>
                  </a:cubicBezTo>
                  <a:cubicBezTo>
                    <a:pt x="702" y="261"/>
                    <a:pt x="702" y="261"/>
                    <a:pt x="702" y="261"/>
                  </a:cubicBezTo>
                  <a:cubicBezTo>
                    <a:pt x="701" y="262"/>
                    <a:pt x="700" y="263"/>
                    <a:pt x="699" y="263"/>
                  </a:cubicBezTo>
                  <a:cubicBezTo>
                    <a:pt x="698" y="263"/>
                    <a:pt x="698" y="262"/>
                    <a:pt x="697" y="262"/>
                  </a:cubicBezTo>
                  <a:cubicBezTo>
                    <a:pt x="629" y="233"/>
                    <a:pt x="629" y="233"/>
                    <a:pt x="629" y="233"/>
                  </a:cubicBezTo>
                  <a:cubicBezTo>
                    <a:pt x="595" y="225"/>
                    <a:pt x="595" y="225"/>
                    <a:pt x="595" y="225"/>
                  </a:cubicBezTo>
                  <a:cubicBezTo>
                    <a:pt x="595" y="225"/>
                    <a:pt x="595" y="225"/>
                    <a:pt x="595" y="225"/>
                  </a:cubicBezTo>
                  <a:cubicBezTo>
                    <a:pt x="595" y="225"/>
                    <a:pt x="595" y="225"/>
                    <a:pt x="595" y="225"/>
                  </a:cubicBezTo>
                  <a:cubicBezTo>
                    <a:pt x="595" y="225"/>
                    <a:pt x="595" y="225"/>
                    <a:pt x="595" y="225"/>
                  </a:cubicBezTo>
                  <a:cubicBezTo>
                    <a:pt x="595" y="225"/>
                    <a:pt x="595" y="225"/>
                    <a:pt x="595" y="225"/>
                  </a:cubicBezTo>
                  <a:cubicBezTo>
                    <a:pt x="595" y="225"/>
                    <a:pt x="595" y="225"/>
                    <a:pt x="595" y="225"/>
                  </a:cubicBezTo>
                  <a:cubicBezTo>
                    <a:pt x="595" y="225"/>
                    <a:pt x="595" y="225"/>
                    <a:pt x="595" y="225"/>
                  </a:cubicBezTo>
                  <a:cubicBezTo>
                    <a:pt x="595" y="225"/>
                    <a:pt x="595" y="225"/>
                    <a:pt x="595" y="225"/>
                  </a:cubicBezTo>
                  <a:cubicBezTo>
                    <a:pt x="595" y="225"/>
                    <a:pt x="595" y="225"/>
                    <a:pt x="595" y="225"/>
                  </a:cubicBezTo>
                  <a:cubicBezTo>
                    <a:pt x="595" y="225"/>
                    <a:pt x="595" y="225"/>
                    <a:pt x="595" y="225"/>
                  </a:cubicBezTo>
                  <a:cubicBezTo>
                    <a:pt x="595" y="225"/>
                    <a:pt x="595" y="225"/>
                    <a:pt x="595" y="225"/>
                  </a:cubicBezTo>
                  <a:cubicBezTo>
                    <a:pt x="595" y="225"/>
                    <a:pt x="595" y="225"/>
                    <a:pt x="595" y="225"/>
                  </a:cubicBezTo>
                  <a:cubicBezTo>
                    <a:pt x="595" y="225"/>
                    <a:pt x="595" y="225"/>
                    <a:pt x="594" y="225"/>
                  </a:cubicBezTo>
                  <a:cubicBezTo>
                    <a:pt x="594" y="225"/>
                    <a:pt x="594" y="225"/>
                    <a:pt x="594" y="225"/>
                  </a:cubicBezTo>
                  <a:cubicBezTo>
                    <a:pt x="594" y="225"/>
                    <a:pt x="594" y="225"/>
                    <a:pt x="594" y="225"/>
                  </a:cubicBezTo>
                  <a:cubicBezTo>
                    <a:pt x="594" y="224"/>
                    <a:pt x="594" y="224"/>
                    <a:pt x="593" y="224"/>
                  </a:cubicBezTo>
                  <a:cubicBezTo>
                    <a:pt x="593" y="224"/>
                    <a:pt x="593" y="224"/>
                    <a:pt x="593" y="224"/>
                  </a:cubicBezTo>
                  <a:cubicBezTo>
                    <a:pt x="593" y="224"/>
                    <a:pt x="593" y="224"/>
                    <a:pt x="593" y="224"/>
                  </a:cubicBezTo>
                  <a:cubicBezTo>
                    <a:pt x="593" y="224"/>
                    <a:pt x="593" y="224"/>
                    <a:pt x="593" y="224"/>
                  </a:cubicBezTo>
                  <a:cubicBezTo>
                    <a:pt x="577" y="209"/>
                    <a:pt x="577" y="209"/>
                    <a:pt x="577" y="209"/>
                  </a:cubicBezTo>
                  <a:cubicBezTo>
                    <a:pt x="558" y="208"/>
                    <a:pt x="558" y="208"/>
                    <a:pt x="558" y="208"/>
                  </a:cubicBezTo>
                  <a:cubicBezTo>
                    <a:pt x="557" y="208"/>
                    <a:pt x="556" y="207"/>
                    <a:pt x="556" y="207"/>
                  </a:cubicBezTo>
                  <a:cubicBezTo>
                    <a:pt x="556" y="207"/>
                    <a:pt x="556" y="207"/>
                    <a:pt x="556" y="207"/>
                  </a:cubicBezTo>
                  <a:cubicBezTo>
                    <a:pt x="534" y="189"/>
                    <a:pt x="534" y="189"/>
                    <a:pt x="534" y="189"/>
                  </a:cubicBezTo>
                  <a:cubicBezTo>
                    <a:pt x="533" y="188"/>
                    <a:pt x="532" y="187"/>
                    <a:pt x="532" y="186"/>
                  </a:cubicBezTo>
                  <a:cubicBezTo>
                    <a:pt x="532" y="186"/>
                    <a:pt x="532" y="186"/>
                    <a:pt x="532" y="186"/>
                  </a:cubicBezTo>
                  <a:cubicBezTo>
                    <a:pt x="539" y="13"/>
                    <a:pt x="539" y="13"/>
                    <a:pt x="539" y="13"/>
                  </a:cubicBezTo>
                  <a:cubicBezTo>
                    <a:pt x="321" y="0"/>
                    <a:pt x="321" y="0"/>
                    <a:pt x="321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346">
              <a:extLst>
                <a:ext uri="{FF2B5EF4-FFF2-40B4-BE49-F238E27FC236}">
                  <a16:creationId xmlns:a16="http://schemas.microsoft.com/office/drawing/2014/main" id="{ED92C562-72A9-4DF5-ACB6-F5627B5ED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675" y="2355850"/>
              <a:ext cx="757238" cy="460375"/>
            </a:xfrm>
            <a:custGeom>
              <a:avLst/>
              <a:gdLst>
                <a:gd name="T0" fmla="*/ 25 w 482"/>
                <a:gd name="T1" fmla="*/ 0 h 293"/>
                <a:gd name="T2" fmla="*/ 0 w 482"/>
                <a:gd name="T3" fmla="*/ 269 h 293"/>
                <a:gd name="T4" fmla="*/ 228 w 482"/>
                <a:gd name="T5" fmla="*/ 285 h 293"/>
                <a:gd name="T6" fmla="*/ 482 w 482"/>
                <a:gd name="T7" fmla="*/ 293 h 293"/>
                <a:gd name="T8" fmla="*/ 470 w 482"/>
                <a:gd name="T9" fmla="*/ 234 h 293"/>
                <a:gd name="T10" fmla="*/ 470 w 482"/>
                <a:gd name="T11" fmla="*/ 234 h 293"/>
                <a:gd name="T12" fmla="*/ 467 w 482"/>
                <a:gd name="T13" fmla="*/ 156 h 293"/>
                <a:gd name="T14" fmla="*/ 448 w 482"/>
                <a:gd name="T15" fmla="*/ 94 h 293"/>
                <a:gd name="T16" fmla="*/ 448 w 482"/>
                <a:gd name="T17" fmla="*/ 93 h 293"/>
                <a:gd name="T18" fmla="*/ 445 w 482"/>
                <a:gd name="T19" fmla="*/ 22 h 293"/>
                <a:gd name="T20" fmla="*/ 25 w 482"/>
                <a:gd name="T2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293">
                  <a:moveTo>
                    <a:pt x="25" y="0"/>
                  </a:moveTo>
                  <a:cubicBezTo>
                    <a:pt x="0" y="269"/>
                    <a:pt x="0" y="269"/>
                    <a:pt x="0" y="269"/>
                  </a:cubicBezTo>
                  <a:cubicBezTo>
                    <a:pt x="228" y="285"/>
                    <a:pt x="228" y="285"/>
                    <a:pt x="228" y="285"/>
                  </a:cubicBezTo>
                  <a:cubicBezTo>
                    <a:pt x="482" y="293"/>
                    <a:pt x="482" y="293"/>
                    <a:pt x="482" y="293"/>
                  </a:cubicBezTo>
                  <a:cubicBezTo>
                    <a:pt x="470" y="234"/>
                    <a:pt x="470" y="234"/>
                    <a:pt x="470" y="234"/>
                  </a:cubicBezTo>
                  <a:cubicBezTo>
                    <a:pt x="470" y="234"/>
                    <a:pt x="470" y="234"/>
                    <a:pt x="470" y="234"/>
                  </a:cubicBezTo>
                  <a:cubicBezTo>
                    <a:pt x="467" y="156"/>
                    <a:pt x="467" y="156"/>
                    <a:pt x="467" y="156"/>
                  </a:cubicBezTo>
                  <a:cubicBezTo>
                    <a:pt x="448" y="94"/>
                    <a:pt x="448" y="94"/>
                    <a:pt x="448" y="94"/>
                  </a:cubicBezTo>
                  <a:cubicBezTo>
                    <a:pt x="448" y="94"/>
                    <a:pt x="448" y="94"/>
                    <a:pt x="448" y="93"/>
                  </a:cubicBezTo>
                  <a:cubicBezTo>
                    <a:pt x="445" y="22"/>
                    <a:pt x="445" y="22"/>
                    <a:pt x="445" y="22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348">
              <a:extLst>
                <a:ext uri="{FF2B5EF4-FFF2-40B4-BE49-F238E27FC236}">
                  <a16:creationId xmlns:a16="http://schemas.microsoft.com/office/drawing/2014/main" id="{FC72EA0C-27C2-4323-BD78-985FD7867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400" y="2790825"/>
              <a:ext cx="812800" cy="523875"/>
            </a:xfrm>
            <a:custGeom>
              <a:avLst/>
              <a:gdLst>
                <a:gd name="T0" fmla="*/ 25 w 517"/>
                <a:gd name="T1" fmla="*/ 0 h 333"/>
                <a:gd name="T2" fmla="*/ 0 w 517"/>
                <a:gd name="T3" fmla="*/ 261 h 333"/>
                <a:gd name="T4" fmla="*/ 376 w 517"/>
                <a:gd name="T5" fmla="*/ 283 h 333"/>
                <a:gd name="T6" fmla="*/ 378 w 517"/>
                <a:gd name="T7" fmla="*/ 284 h 333"/>
                <a:gd name="T8" fmla="*/ 403 w 517"/>
                <a:gd name="T9" fmla="*/ 302 h 333"/>
                <a:gd name="T10" fmla="*/ 447 w 517"/>
                <a:gd name="T11" fmla="*/ 299 h 333"/>
                <a:gd name="T12" fmla="*/ 447 w 517"/>
                <a:gd name="T13" fmla="*/ 299 h 333"/>
                <a:gd name="T14" fmla="*/ 447 w 517"/>
                <a:gd name="T15" fmla="*/ 299 h 333"/>
                <a:gd name="T16" fmla="*/ 447 w 517"/>
                <a:gd name="T17" fmla="*/ 299 h 333"/>
                <a:gd name="T18" fmla="*/ 449 w 517"/>
                <a:gd name="T19" fmla="*/ 300 h 333"/>
                <a:gd name="T20" fmla="*/ 455 w 517"/>
                <a:gd name="T21" fmla="*/ 302 h 333"/>
                <a:gd name="T22" fmla="*/ 495 w 517"/>
                <a:gd name="T23" fmla="*/ 316 h 333"/>
                <a:gd name="T24" fmla="*/ 497 w 517"/>
                <a:gd name="T25" fmla="*/ 317 h 333"/>
                <a:gd name="T26" fmla="*/ 509 w 517"/>
                <a:gd name="T27" fmla="*/ 332 h 333"/>
                <a:gd name="T28" fmla="*/ 513 w 517"/>
                <a:gd name="T29" fmla="*/ 333 h 333"/>
                <a:gd name="T30" fmla="*/ 509 w 517"/>
                <a:gd name="T31" fmla="*/ 299 h 333"/>
                <a:gd name="T32" fmla="*/ 509 w 517"/>
                <a:gd name="T33" fmla="*/ 299 h 333"/>
                <a:gd name="T34" fmla="*/ 509 w 517"/>
                <a:gd name="T35" fmla="*/ 299 h 333"/>
                <a:gd name="T36" fmla="*/ 509 w 517"/>
                <a:gd name="T37" fmla="*/ 297 h 333"/>
                <a:gd name="T38" fmla="*/ 509 w 517"/>
                <a:gd name="T39" fmla="*/ 296 h 333"/>
                <a:gd name="T40" fmla="*/ 513 w 517"/>
                <a:gd name="T41" fmla="*/ 283 h 333"/>
                <a:gd name="T42" fmla="*/ 507 w 517"/>
                <a:gd name="T43" fmla="*/ 268 h 333"/>
                <a:gd name="T44" fmla="*/ 506 w 517"/>
                <a:gd name="T45" fmla="*/ 266 h 333"/>
                <a:gd name="T46" fmla="*/ 505 w 517"/>
                <a:gd name="T47" fmla="*/ 244 h 333"/>
                <a:gd name="T48" fmla="*/ 505 w 517"/>
                <a:gd name="T49" fmla="*/ 244 h 333"/>
                <a:gd name="T50" fmla="*/ 506 w 517"/>
                <a:gd name="T51" fmla="*/ 241 h 333"/>
                <a:gd name="T52" fmla="*/ 509 w 517"/>
                <a:gd name="T53" fmla="*/ 240 h 333"/>
                <a:gd name="T54" fmla="*/ 510 w 517"/>
                <a:gd name="T55" fmla="*/ 240 h 333"/>
                <a:gd name="T56" fmla="*/ 510 w 517"/>
                <a:gd name="T57" fmla="*/ 240 h 333"/>
                <a:gd name="T58" fmla="*/ 515 w 517"/>
                <a:gd name="T59" fmla="*/ 240 h 333"/>
                <a:gd name="T60" fmla="*/ 517 w 517"/>
                <a:gd name="T61" fmla="*/ 78 h 333"/>
                <a:gd name="T62" fmla="*/ 494 w 517"/>
                <a:gd name="T63" fmla="*/ 56 h 333"/>
                <a:gd name="T64" fmla="*/ 492 w 517"/>
                <a:gd name="T65" fmla="*/ 53 h 333"/>
                <a:gd name="T66" fmla="*/ 493 w 517"/>
                <a:gd name="T67" fmla="*/ 51 h 333"/>
                <a:gd name="T68" fmla="*/ 506 w 517"/>
                <a:gd name="T69" fmla="*/ 24 h 333"/>
                <a:gd name="T70" fmla="*/ 254 w 517"/>
                <a:gd name="T71" fmla="*/ 17 h 333"/>
                <a:gd name="T72" fmla="*/ 254 w 517"/>
                <a:gd name="T73" fmla="*/ 17 h 333"/>
                <a:gd name="T74" fmla="*/ 25 w 517"/>
                <a:gd name="T7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7" h="333">
                  <a:moveTo>
                    <a:pt x="25" y="0"/>
                  </a:moveTo>
                  <a:cubicBezTo>
                    <a:pt x="0" y="261"/>
                    <a:pt x="0" y="261"/>
                    <a:pt x="0" y="261"/>
                  </a:cubicBezTo>
                  <a:cubicBezTo>
                    <a:pt x="376" y="283"/>
                    <a:pt x="376" y="283"/>
                    <a:pt x="376" y="283"/>
                  </a:cubicBezTo>
                  <a:cubicBezTo>
                    <a:pt x="377" y="283"/>
                    <a:pt x="377" y="283"/>
                    <a:pt x="378" y="284"/>
                  </a:cubicBezTo>
                  <a:cubicBezTo>
                    <a:pt x="403" y="302"/>
                    <a:pt x="403" y="302"/>
                    <a:pt x="403" y="302"/>
                  </a:cubicBezTo>
                  <a:cubicBezTo>
                    <a:pt x="447" y="299"/>
                    <a:pt x="447" y="299"/>
                    <a:pt x="447" y="299"/>
                  </a:cubicBezTo>
                  <a:cubicBezTo>
                    <a:pt x="447" y="299"/>
                    <a:pt x="447" y="299"/>
                    <a:pt x="447" y="299"/>
                  </a:cubicBezTo>
                  <a:cubicBezTo>
                    <a:pt x="447" y="299"/>
                    <a:pt x="447" y="299"/>
                    <a:pt x="447" y="299"/>
                  </a:cubicBezTo>
                  <a:cubicBezTo>
                    <a:pt x="447" y="299"/>
                    <a:pt x="447" y="299"/>
                    <a:pt x="447" y="299"/>
                  </a:cubicBezTo>
                  <a:cubicBezTo>
                    <a:pt x="448" y="299"/>
                    <a:pt x="448" y="299"/>
                    <a:pt x="449" y="300"/>
                  </a:cubicBezTo>
                  <a:cubicBezTo>
                    <a:pt x="455" y="302"/>
                    <a:pt x="455" y="302"/>
                    <a:pt x="455" y="302"/>
                  </a:cubicBezTo>
                  <a:cubicBezTo>
                    <a:pt x="495" y="316"/>
                    <a:pt x="495" y="316"/>
                    <a:pt x="495" y="316"/>
                  </a:cubicBezTo>
                  <a:cubicBezTo>
                    <a:pt x="496" y="316"/>
                    <a:pt x="496" y="317"/>
                    <a:pt x="497" y="317"/>
                  </a:cubicBezTo>
                  <a:cubicBezTo>
                    <a:pt x="509" y="332"/>
                    <a:pt x="509" y="332"/>
                    <a:pt x="509" y="332"/>
                  </a:cubicBezTo>
                  <a:cubicBezTo>
                    <a:pt x="513" y="333"/>
                    <a:pt x="513" y="333"/>
                    <a:pt x="513" y="333"/>
                  </a:cubicBezTo>
                  <a:cubicBezTo>
                    <a:pt x="509" y="299"/>
                    <a:pt x="509" y="299"/>
                    <a:pt x="509" y="299"/>
                  </a:cubicBezTo>
                  <a:cubicBezTo>
                    <a:pt x="509" y="299"/>
                    <a:pt x="509" y="299"/>
                    <a:pt x="509" y="299"/>
                  </a:cubicBezTo>
                  <a:cubicBezTo>
                    <a:pt x="509" y="299"/>
                    <a:pt x="509" y="299"/>
                    <a:pt x="509" y="299"/>
                  </a:cubicBezTo>
                  <a:cubicBezTo>
                    <a:pt x="509" y="298"/>
                    <a:pt x="509" y="298"/>
                    <a:pt x="509" y="297"/>
                  </a:cubicBezTo>
                  <a:cubicBezTo>
                    <a:pt x="509" y="296"/>
                    <a:pt x="509" y="296"/>
                    <a:pt x="509" y="296"/>
                  </a:cubicBezTo>
                  <a:cubicBezTo>
                    <a:pt x="513" y="283"/>
                    <a:pt x="513" y="283"/>
                    <a:pt x="513" y="283"/>
                  </a:cubicBezTo>
                  <a:cubicBezTo>
                    <a:pt x="507" y="268"/>
                    <a:pt x="507" y="268"/>
                    <a:pt x="507" y="268"/>
                  </a:cubicBezTo>
                  <a:cubicBezTo>
                    <a:pt x="506" y="267"/>
                    <a:pt x="506" y="267"/>
                    <a:pt x="506" y="266"/>
                  </a:cubicBezTo>
                  <a:cubicBezTo>
                    <a:pt x="505" y="244"/>
                    <a:pt x="505" y="244"/>
                    <a:pt x="505" y="244"/>
                  </a:cubicBezTo>
                  <a:cubicBezTo>
                    <a:pt x="505" y="244"/>
                    <a:pt x="505" y="244"/>
                    <a:pt x="505" y="244"/>
                  </a:cubicBezTo>
                  <a:cubicBezTo>
                    <a:pt x="505" y="243"/>
                    <a:pt x="505" y="242"/>
                    <a:pt x="506" y="241"/>
                  </a:cubicBezTo>
                  <a:cubicBezTo>
                    <a:pt x="507" y="240"/>
                    <a:pt x="508" y="240"/>
                    <a:pt x="509" y="240"/>
                  </a:cubicBezTo>
                  <a:cubicBezTo>
                    <a:pt x="509" y="240"/>
                    <a:pt x="510" y="240"/>
                    <a:pt x="510" y="240"/>
                  </a:cubicBezTo>
                  <a:cubicBezTo>
                    <a:pt x="510" y="240"/>
                    <a:pt x="510" y="240"/>
                    <a:pt x="510" y="240"/>
                  </a:cubicBezTo>
                  <a:cubicBezTo>
                    <a:pt x="515" y="240"/>
                    <a:pt x="515" y="240"/>
                    <a:pt x="515" y="240"/>
                  </a:cubicBezTo>
                  <a:cubicBezTo>
                    <a:pt x="517" y="78"/>
                    <a:pt x="517" y="78"/>
                    <a:pt x="517" y="78"/>
                  </a:cubicBezTo>
                  <a:cubicBezTo>
                    <a:pt x="494" y="56"/>
                    <a:pt x="494" y="56"/>
                    <a:pt x="494" y="56"/>
                  </a:cubicBezTo>
                  <a:cubicBezTo>
                    <a:pt x="493" y="55"/>
                    <a:pt x="492" y="54"/>
                    <a:pt x="492" y="53"/>
                  </a:cubicBezTo>
                  <a:cubicBezTo>
                    <a:pt x="492" y="52"/>
                    <a:pt x="492" y="51"/>
                    <a:pt x="493" y="51"/>
                  </a:cubicBezTo>
                  <a:cubicBezTo>
                    <a:pt x="506" y="24"/>
                    <a:pt x="506" y="24"/>
                    <a:pt x="506" y="24"/>
                  </a:cubicBezTo>
                  <a:cubicBezTo>
                    <a:pt x="254" y="17"/>
                    <a:pt x="254" y="17"/>
                    <a:pt x="254" y="17"/>
                  </a:cubicBezTo>
                  <a:cubicBezTo>
                    <a:pt x="254" y="17"/>
                    <a:pt x="254" y="17"/>
                    <a:pt x="254" y="17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350">
              <a:extLst>
                <a:ext uri="{FF2B5EF4-FFF2-40B4-BE49-F238E27FC236}">
                  <a16:creationId xmlns:a16="http://schemas.microsoft.com/office/drawing/2014/main" id="{AA66C01D-281B-4FB7-8278-1C2241B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0" y="3216275"/>
              <a:ext cx="949325" cy="458788"/>
            </a:xfrm>
            <a:custGeom>
              <a:avLst/>
              <a:gdLst>
                <a:gd name="T0" fmla="*/ 16 w 605"/>
                <a:gd name="T1" fmla="*/ 0 h 292"/>
                <a:gd name="T2" fmla="*/ 0 w 605"/>
                <a:gd name="T3" fmla="*/ 175 h 292"/>
                <a:gd name="T4" fmla="*/ 136 w 605"/>
                <a:gd name="T5" fmla="*/ 186 h 292"/>
                <a:gd name="T6" fmla="*/ 140 w 605"/>
                <a:gd name="T7" fmla="*/ 191 h 292"/>
                <a:gd name="T8" fmla="*/ 135 w 605"/>
                <a:gd name="T9" fmla="*/ 277 h 292"/>
                <a:gd name="T10" fmla="*/ 338 w 605"/>
                <a:gd name="T11" fmla="*/ 289 h 292"/>
                <a:gd name="T12" fmla="*/ 605 w 605"/>
                <a:gd name="T13" fmla="*/ 292 h 292"/>
                <a:gd name="T14" fmla="*/ 590 w 605"/>
                <a:gd name="T15" fmla="*/ 265 h 292"/>
                <a:gd name="T16" fmla="*/ 579 w 605"/>
                <a:gd name="T17" fmla="*/ 244 h 292"/>
                <a:gd name="T18" fmla="*/ 570 w 605"/>
                <a:gd name="T19" fmla="*/ 229 h 292"/>
                <a:gd name="T20" fmla="*/ 569 w 605"/>
                <a:gd name="T21" fmla="*/ 225 h 292"/>
                <a:gd name="T22" fmla="*/ 573 w 605"/>
                <a:gd name="T23" fmla="*/ 214 h 292"/>
                <a:gd name="T24" fmla="*/ 566 w 605"/>
                <a:gd name="T25" fmla="*/ 172 h 292"/>
                <a:gd name="T26" fmla="*/ 553 w 605"/>
                <a:gd name="T27" fmla="*/ 145 h 292"/>
                <a:gd name="T28" fmla="*/ 552 w 605"/>
                <a:gd name="T29" fmla="*/ 143 h 292"/>
                <a:gd name="T30" fmla="*/ 552 w 605"/>
                <a:gd name="T31" fmla="*/ 128 h 292"/>
                <a:gd name="T32" fmla="*/ 532 w 605"/>
                <a:gd name="T33" fmla="*/ 73 h 292"/>
                <a:gd name="T34" fmla="*/ 523 w 605"/>
                <a:gd name="T35" fmla="*/ 70 h 292"/>
                <a:gd name="T36" fmla="*/ 521 w 605"/>
                <a:gd name="T37" fmla="*/ 68 h 292"/>
                <a:gd name="T38" fmla="*/ 508 w 605"/>
                <a:gd name="T39" fmla="*/ 54 h 292"/>
                <a:gd name="T40" fmla="*/ 464 w 605"/>
                <a:gd name="T41" fmla="*/ 38 h 292"/>
                <a:gd name="T42" fmla="*/ 419 w 605"/>
                <a:gd name="T43" fmla="*/ 41 h 292"/>
                <a:gd name="T44" fmla="*/ 418 w 605"/>
                <a:gd name="T45" fmla="*/ 41 h 292"/>
                <a:gd name="T46" fmla="*/ 416 w 605"/>
                <a:gd name="T47" fmla="*/ 40 h 292"/>
                <a:gd name="T48" fmla="*/ 391 w 605"/>
                <a:gd name="T49" fmla="*/ 22 h 292"/>
                <a:gd name="T50" fmla="*/ 16 w 605"/>
                <a:gd name="T5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5" h="292">
                  <a:moveTo>
                    <a:pt x="16" y="0"/>
                  </a:moveTo>
                  <a:cubicBezTo>
                    <a:pt x="0" y="175"/>
                    <a:pt x="0" y="175"/>
                    <a:pt x="0" y="175"/>
                  </a:cubicBezTo>
                  <a:cubicBezTo>
                    <a:pt x="136" y="186"/>
                    <a:pt x="136" y="186"/>
                    <a:pt x="136" y="186"/>
                  </a:cubicBezTo>
                  <a:cubicBezTo>
                    <a:pt x="138" y="186"/>
                    <a:pt x="140" y="188"/>
                    <a:pt x="140" y="191"/>
                  </a:cubicBezTo>
                  <a:cubicBezTo>
                    <a:pt x="135" y="277"/>
                    <a:pt x="135" y="277"/>
                    <a:pt x="135" y="277"/>
                  </a:cubicBezTo>
                  <a:cubicBezTo>
                    <a:pt x="338" y="289"/>
                    <a:pt x="338" y="289"/>
                    <a:pt x="338" y="289"/>
                  </a:cubicBezTo>
                  <a:cubicBezTo>
                    <a:pt x="605" y="292"/>
                    <a:pt x="605" y="292"/>
                    <a:pt x="605" y="292"/>
                  </a:cubicBezTo>
                  <a:cubicBezTo>
                    <a:pt x="590" y="265"/>
                    <a:pt x="590" y="265"/>
                    <a:pt x="590" y="265"/>
                  </a:cubicBezTo>
                  <a:cubicBezTo>
                    <a:pt x="579" y="244"/>
                    <a:pt x="579" y="244"/>
                    <a:pt x="579" y="244"/>
                  </a:cubicBezTo>
                  <a:cubicBezTo>
                    <a:pt x="570" y="229"/>
                    <a:pt x="570" y="229"/>
                    <a:pt x="570" y="229"/>
                  </a:cubicBezTo>
                  <a:cubicBezTo>
                    <a:pt x="569" y="228"/>
                    <a:pt x="569" y="227"/>
                    <a:pt x="569" y="225"/>
                  </a:cubicBezTo>
                  <a:cubicBezTo>
                    <a:pt x="573" y="214"/>
                    <a:pt x="573" y="214"/>
                    <a:pt x="573" y="214"/>
                  </a:cubicBezTo>
                  <a:cubicBezTo>
                    <a:pt x="566" y="172"/>
                    <a:pt x="566" y="172"/>
                    <a:pt x="566" y="172"/>
                  </a:cubicBezTo>
                  <a:cubicBezTo>
                    <a:pt x="553" y="145"/>
                    <a:pt x="553" y="145"/>
                    <a:pt x="553" y="145"/>
                  </a:cubicBezTo>
                  <a:cubicBezTo>
                    <a:pt x="552" y="144"/>
                    <a:pt x="552" y="144"/>
                    <a:pt x="552" y="143"/>
                  </a:cubicBezTo>
                  <a:cubicBezTo>
                    <a:pt x="552" y="128"/>
                    <a:pt x="552" y="128"/>
                    <a:pt x="552" y="128"/>
                  </a:cubicBezTo>
                  <a:cubicBezTo>
                    <a:pt x="532" y="73"/>
                    <a:pt x="532" y="73"/>
                    <a:pt x="532" y="73"/>
                  </a:cubicBezTo>
                  <a:cubicBezTo>
                    <a:pt x="523" y="70"/>
                    <a:pt x="523" y="70"/>
                    <a:pt x="523" y="70"/>
                  </a:cubicBezTo>
                  <a:cubicBezTo>
                    <a:pt x="522" y="69"/>
                    <a:pt x="521" y="69"/>
                    <a:pt x="521" y="68"/>
                  </a:cubicBezTo>
                  <a:cubicBezTo>
                    <a:pt x="508" y="54"/>
                    <a:pt x="508" y="54"/>
                    <a:pt x="508" y="54"/>
                  </a:cubicBezTo>
                  <a:cubicBezTo>
                    <a:pt x="464" y="38"/>
                    <a:pt x="464" y="38"/>
                    <a:pt x="464" y="38"/>
                  </a:cubicBezTo>
                  <a:cubicBezTo>
                    <a:pt x="419" y="41"/>
                    <a:pt x="419" y="41"/>
                    <a:pt x="419" y="41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7" y="41"/>
                    <a:pt x="416" y="41"/>
                    <a:pt x="416" y="40"/>
                  </a:cubicBezTo>
                  <a:cubicBezTo>
                    <a:pt x="391" y="22"/>
                    <a:pt x="391" y="22"/>
                    <a:pt x="391" y="22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352">
              <a:extLst>
                <a:ext uri="{FF2B5EF4-FFF2-40B4-BE49-F238E27FC236}">
                  <a16:creationId xmlns:a16="http://schemas.microsoft.com/office/drawing/2014/main" id="{75155A8F-37CE-4239-B850-C597AF27B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5" y="3665538"/>
              <a:ext cx="858838" cy="444500"/>
            </a:xfrm>
            <a:custGeom>
              <a:avLst/>
              <a:gdLst>
                <a:gd name="T0" fmla="*/ 18 w 546"/>
                <a:gd name="T1" fmla="*/ 0 h 283"/>
                <a:gd name="T2" fmla="*/ 0 w 546"/>
                <a:gd name="T3" fmla="*/ 268 h 283"/>
                <a:gd name="T4" fmla="*/ 313 w 546"/>
                <a:gd name="T5" fmla="*/ 283 h 283"/>
                <a:gd name="T6" fmla="*/ 544 w 546"/>
                <a:gd name="T7" fmla="*/ 281 h 283"/>
                <a:gd name="T8" fmla="*/ 546 w 546"/>
                <a:gd name="T9" fmla="*/ 94 h 283"/>
                <a:gd name="T10" fmla="*/ 546 w 546"/>
                <a:gd name="T11" fmla="*/ 93 h 283"/>
                <a:gd name="T12" fmla="*/ 533 w 546"/>
                <a:gd name="T13" fmla="*/ 90 h 283"/>
                <a:gd name="T14" fmla="*/ 531 w 546"/>
                <a:gd name="T15" fmla="*/ 88 h 283"/>
                <a:gd name="T16" fmla="*/ 509 w 546"/>
                <a:gd name="T17" fmla="*/ 56 h 283"/>
                <a:gd name="T18" fmla="*/ 508 w 546"/>
                <a:gd name="T19" fmla="*/ 52 h 283"/>
                <a:gd name="T20" fmla="*/ 513 w 546"/>
                <a:gd name="T21" fmla="*/ 41 h 283"/>
                <a:gd name="T22" fmla="*/ 517 w 546"/>
                <a:gd name="T23" fmla="*/ 33 h 283"/>
                <a:gd name="T24" fmla="*/ 521 w 546"/>
                <a:gd name="T25" fmla="*/ 30 h 283"/>
                <a:gd name="T26" fmla="*/ 521 w 546"/>
                <a:gd name="T27" fmla="*/ 30 h 283"/>
                <a:gd name="T28" fmla="*/ 518 w 546"/>
                <a:gd name="T29" fmla="*/ 25 h 283"/>
                <a:gd name="T30" fmla="*/ 513 w 546"/>
                <a:gd name="T31" fmla="*/ 27 h 283"/>
                <a:gd name="T32" fmla="*/ 512 w 546"/>
                <a:gd name="T33" fmla="*/ 27 h 283"/>
                <a:gd name="T34" fmla="*/ 509 w 546"/>
                <a:gd name="T35" fmla="*/ 26 h 283"/>
                <a:gd name="T36" fmla="*/ 494 w 546"/>
                <a:gd name="T37" fmla="*/ 14 h 283"/>
                <a:gd name="T38" fmla="*/ 222 w 546"/>
                <a:gd name="T39" fmla="*/ 11 h 283"/>
                <a:gd name="T40" fmla="*/ 222 w 546"/>
                <a:gd name="T41" fmla="*/ 11 h 283"/>
                <a:gd name="T42" fmla="*/ 18 w 546"/>
                <a:gd name="T43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6" h="283">
                  <a:moveTo>
                    <a:pt x="18" y="0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313" y="283"/>
                    <a:pt x="313" y="283"/>
                    <a:pt x="313" y="283"/>
                  </a:cubicBezTo>
                  <a:cubicBezTo>
                    <a:pt x="544" y="281"/>
                    <a:pt x="544" y="281"/>
                    <a:pt x="544" y="281"/>
                  </a:cubicBezTo>
                  <a:cubicBezTo>
                    <a:pt x="546" y="94"/>
                    <a:pt x="546" y="94"/>
                    <a:pt x="546" y="94"/>
                  </a:cubicBezTo>
                  <a:cubicBezTo>
                    <a:pt x="546" y="93"/>
                    <a:pt x="546" y="93"/>
                    <a:pt x="546" y="93"/>
                  </a:cubicBezTo>
                  <a:cubicBezTo>
                    <a:pt x="533" y="90"/>
                    <a:pt x="533" y="90"/>
                    <a:pt x="533" y="90"/>
                  </a:cubicBezTo>
                  <a:cubicBezTo>
                    <a:pt x="532" y="89"/>
                    <a:pt x="531" y="89"/>
                    <a:pt x="531" y="88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08" y="55"/>
                    <a:pt x="508" y="53"/>
                    <a:pt x="508" y="52"/>
                  </a:cubicBezTo>
                  <a:cubicBezTo>
                    <a:pt x="513" y="41"/>
                    <a:pt x="513" y="41"/>
                    <a:pt x="513" y="41"/>
                  </a:cubicBezTo>
                  <a:cubicBezTo>
                    <a:pt x="517" y="33"/>
                    <a:pt x="517" y="33"/>
                    <a:pt x="517" y="33"/>
                  </a:cubicBezTo>
                  <a:cubicBezTo>
                    <a:pt x="518" y="31"/>
                    <a:pt x="519" y="30"/>
                    <a:pt x="521" y="30"/>
                  </a:cubicBezTo>
                  <a:cubicBezTo>
                    <a:pt x="521" y="30"/>
                    <a:pt x="521" y="30"/>
                    <a:pt x="521" y="30"/>
                  </a:cubicBezTo>
                  <a:cubicBezTo>
                    <a:pt x="518" y="25"/>
                    <a:pt x="518" y="25"/>
                    <a:pt x="518" y="25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7"/>
                    <a:pt x="513" y="27"/>
                    <a:pt x="512" y="27"/>
                  </a:cubicBezTo>
                  <a:cubicBezTo>
                    <a:pt x="511" y="27"/>
                    <a:pt x="510" y="27"/>
                    <a:pt x="509" y="26"/>
                  </a:cubicBezTo>
                  <a:cubicBezTo>
                    <a:pt x="494" y="14"/>
                    <a:pt x="494" y="14"/>
                    <a:pt x="494" y="14"/>
                  </a:cubicBezTo>
                  <a:cubicBezTo>
                    <a:pt x="222" y="11"/>
                    <a:pt x="222" y="11"/>
                    <a:pt x="222" y="11"/>
                  </a:cubicBezTo>
                  <a:cubicBezTo>
                    <a:pt x="222" y="11"/>
                    <a:pt x="222" y="11"/>
                    <a:pt x="222" y="1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354">
              <a:extLst>
                <a:ext uri="{FF2B5EF4-FFF2-40B4-BE49-F238E27FC236}">
                  <a16:creationId xmlns:a16="http://schemas.microsoft.com/office/drawing/2014/main" id="{75B8D167-C8B0-4B70-91D7-10501F60F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913" y="4092575"/>
              <a:ext cx="1001713" cy="496888"/>
            </a:xfrm>
            <a:custGeom>
              <a:avLst/>
              <a:gdLst>
                <a:gd name="T0" fmla="*/ 3 w 637"/>
                <a:gd name="T1" fmla="*/ 0 h 316"/>
                <a:gd name="T2" fmla="*/ 0 w 637"/>
                <a:gd name="T3" fmla="*/ 40 h 316"/>
                <a:gd name="T4" fmla="*/ 222 w 637"/>
                <a:gd name="T5" fmla="*/ 52 h 316"/>
                <a:gd name="T6" fmla="*/ 226 w 637"/>
                <a:gd name="T7" fmla="*/ 57 h 316"/>
                <a:gd name="T8" fmla="*/ 219 w 637"/>
                <a:gd name="T9" fmla="*/ 232 h 316"/>
                <a:gd name="T10" fmla="*/ 238 w 637"/>
                <a:gd name="T11" fmla="*/ 247 h 316"/>
                <a:gd name="T12" fmla="*/ 257 w 637"/>
                <a:gd name="T13" fmla="*/ 249 h 316"/>
                <a:gd name="T14" fmla="*/ 260 w 637"/>
                <a:gd name="T15" fmla="*/ 250 h 316"/>
                <a:gd name="T16" fmla="*/ 276 w 637"/>
                <a:gd name="T17" fmla="*/ 265 h 316"/>
                <a:gd name="T18" fmla="*/ 309 w 637"/>
                <a:gd name="T19" fmla="*/ 272 h 316"/>
                <a:gd name="T20" fmla="*/ 310 w 637"/>
                <a:gd name="T21" fmla="*/ 273 h 316"/>
                <a:gd name="T22" fmla="*/ 376 w 637"/>
                <a:gd name="T23" fmla="*/ 301 h 316"/>
                <a:gd name="T24" fmla="*/ 385 w 637"/>
                <a:gd name="T25" fmla="*/ 291 h 316"/>
                <a:gd name="T26" fmla="*/ 389 w 637"/>
                <a:gd name="T27" fmla="*/ 289 h 316"/>
                <a:gd name="T28" fmla="*/ 391 w 637"/>
                <a:gd name="T29" fmla="*/ 290 h 316"/>
                <a:gd name="T30" fmla="*/ 434 w 637"/>
                <a:gd name="T31" fmla="*/ 315 h 316"/>
                <a:gd name="T32" fmla="*/ 491 w 637"/>
                <a:gd name="T33" fmla="*/ 314 h 316"/>
                <a:gd name="T34" fmla="*/ 531 w 637"/>
                <a:gd name="T35" fmla="*/ 302 h 316"/>
                <a:gd name="T36" fmla="*/ 531 w 637"/>
                <a:gd name="T37" fmla="*/ 302 h 316"/>
                <a:gd name="T38" fmla="*/ 587 w 637"/>
                <a:gd name="T39" fmla="*/ 292 h 316"/>
                <a:gd name="T40" fmla="*/ 588 w 637"/>
                <a:gd name="T41" fmla="*/ 292 h 316"/>
                <a:gd name="T42" fmla="*/ 590 w 637"/>
                <a:gd name="T43" fmla="*/ 292 h 316"/>
                <a:gd name="T44" fmla="*/ 634 w 637"/>
                <a:gd name="T45" fmla="*/ 316 h 316"/>
                <a:gd name="T46" fmla="*/ 636 w 637"/>
                <a:gd name="T47" fmla="*/ 207 h 316"/>
                <a:gd name="T48" fmla="*/ 637 w 637"/>
                <a:gd name="T49" fmla="*/ 165 h 316"/>
                <a:gd name="T50" fmla="*/ 622 w 637"/>
                <a:gd name="T51" fmla="*/ 62 h 316"/>
                <a:gd name="T52" fmla="*/ 622 w 637"/>
                <a:gd name="T53" fmla="*/ 62 h 316"/>
                <a:gd name="T54" fmla="*/ 622 w 637"/>
                <a:gd name="T55" fmla="*/ 62 h 316"/>
                <a:gd name="T56" fmla="*/ 622 w 637"/>
                <a:gd name="T57" fmla="*/ 62 h 316"/>
                <a:gd name="T58" fmla="*/ 622 w 637"/>
                <a:gd name="T59" fmla="*/ 62 h 316"/>
                <a:gd name="T60" fmla="*/ 620 w 637"/>
                <a:gd name="T61" fmla="*/ 18 h 316"/>
                <a:gd name="T62" fmla="*/ 389 w 637"/>
                <a:gd name="T63" fmla="*/ 19 h 316"/>
                <a:gd name="T64" fmla="*/ 388 w 637"/>
                <a:gd name="T65" fmla="*/ 19 h 316"/>
                <a:gd name="T66" fmla="*/ 71 w 637"/>
                <a:gd name="T67" fmla="*/ 5 h 316"/>
                <a:gd name="T68" fmla="*/ 71 w 637"/>
                <a:gd name="T69" fmla="*/ 5 h 316"/>
                <a:gd name="T70" fmla="*/ 3 w 637"/>
                <a:gd name="T7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7" h="316">
                  <a:moveTo>
                    <a:pt x="3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24" y="52"/>
                    <a:pt x="226" y="54"/>
                    <a:pt x="226" y="57"/>
                  </a:cubicBezTo>
                  <a:cubicBezTo>
                    <a:pt x="219" y="232"/>
                    <a:pt x="219" y="232"/>
                    <a:pt x="219" y="232"/>
                  </a:cubicBezTo>
                  <a:cubicBezTo>
                    <a:pt x="238" y="247"/>
                    <a:pt x="238" y="247"/>
                    <a:pt x="238" y="247"/>
                  </a:cubicBezTo>
                  <a:cubicBezTo>
                    <a:pt x="257" y="249"/>
                    <a:pt x="257" y="249"/>
                    <a:pt x="257" y="249"/>
                  </a:cubicBezTo>
                  <a:cubicBezTo>
                    <a:pt x="258" y="249"/>
                    <a:pt x="259" y="249"/>
                    <a:pt x="260" y="250"/>
                  </a:cubicBezTo>
                  <a:cubicBezTo>
                    <a:pt x="276" y="265"/>
                    <a:pt x="276" y="265"/>
                    <a:pt x="276" y="265"/>
                  </a:cubicBezTo>
                  <a:cubicBezTo>
                    <a:pt x="309" y="272"/>
                    <a:pt x="309" y="272"/>
                    <a:pt x="309" y="272"/>
                  </a:cubicBezTo>
                  <a:cubicBezTo>
                    <a:pt x="310" y="273"/>
                    <a:pt x="310" y="273"/>
                    <a:pt x="310" y="273"/>
                  </a:cubicBezTo>
                  <a:cubicBezTo>
                    <a:pt x="376" y="301"/>
                    <a:pt x="376" y="301"/>
                    <a:pt x="376" y="301"/>
                  </a:cubicBezTo>
                  <a:cubicBezTo>
                    <a:pt x="385" y="291"/>
                    <a:pt x="385" y="291"/>
                    <a:pt x="385" y="291"/>
                  </a:cubicBezTo>
                  <a:cubicBezTo>
                    <a:pt x="386" y="290"/>
                    <a:pt x="387" y="289"/>
                    <a:pt x="389" y="289"/>
                  </a:cubicBezTo>
                  <a:cubicBezTo>
                    <a:pt x="389" y="289"/>
                    <a:pt x="390" y="289"/>
                    <a:pt x="391" y="290"/>
                  </a:cubicBezTo>
                  <a:cubicBezTo>
                    <a:pt x="434" y="315"/>
                    <a:pt x="434" y="315"/>
                    <a:pt x="434" y="315"/>
                  </a:cubicBezTo>
                  <a:cubicBezTo>
                    <a:pt x="491" y="314"/>
                    <a:pt x="491" y="314"/>
                    <a:pt x="491" y="314"/>
                  </a:cubicBezTo>
                  <a:cubicBezTo>
                    <a:pt x="531" y="302"/>
                    <a:pt x="531" y="302"/>
                    <a:pt x="531" y="302"/>
                  </a:cubicBezTo>
                  <a:cubicBezTo>
                    <a:pt x="531" y="302"/>
                    <a:pt x="531" y="302"/>
                    <a:pt x="531" y="302"/>
                  </a:cubicBezTo>
                  <a:cubicBezTo>
                    <a:pt x="587" y="292"/>
                    <a:pt x="587" y="292"/>
                    <a:pt x="587" y="292"/>
                  </a:cubicBezTo>
                  <a:cubicBezTo>
                    <a:pt x="588" y="292"/>
                    <a:pt x="588" y="292"/>
                    <a:pt x="588" y="292"/>
                  </a:cubicBezTo>
                  <a:cubicBezTo>
                    <a:pt x="589" y="292"/>
                    <a:pt x="590" y="292"/>
                    <a:pt x="590" y="292"/>
                  </a:cubicBezTo>
                  <a:cubicBezTo>
                    <a:pt x="634" y="316"/>
                    <a:pt x="634" y="316"/>
                    <a:pt x="634" y="316"/>
                  </a:cubicBezTo>
                  <a:cubicBezTo>
                    <a:pt x="636" y="207"/>
                    <a:pt x="636" y="207"/>
                    <a:pt x="636" y="207"/>
                  </a:cubicBezTo>
                  <a:cubicBezTo>
                    <a:pt x="637" y="165"/>
                    <a:pt x="637" y="165"/>
                    <a:pt x="637" y="165"/>
                  </a:cubicBezTo>
                  <a:cubicBezTo>
                    <a:pt x="622" y="62"/>
                    <a:pt x="622" y="62"/>
                    <a:pt x="622" y="62"/>
                  </a:cubicBezTo>
                  <a:cubicBezTo>
                    <a:pt x="622" y="62"/>
                    <a:pt x="622" y="62"/>
                    <a:pt x="622" y="62"/>
                  </a:cubicBezTo>
                  <a:cubicBezTo>
                    <a:pt x="622" y="62"/>
                    <a:pt x="622" y="62"/>
                    <a:pt x="622" y="62"/>
                  </a:cubicBezTo>
                  <a:cubicBezTo>
                    <a:pt x="622" y="62"/>
                    <a:pt x="622" y="62"/>
                    <a:pt x="622" y="62"/>
                  </a:cubicBezTo>
                  <a:cubicBezTo>
                    <a:pt x="622" y="62"/>
                    <a:pt x="622" y="62"/>
                    <a:pt x="622" y="62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389" y="19"/>
                    <a:pt x="389" y="19"/>
                    <a:pt x="389" y="19"/>
                  </a:cubicBezTo>
                  <a:cubicBezTo>
                    <a:pt x="388" y="19"/>
                    <a:pt x="388" y="19"/>
                    <a:pt x="388" y="19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356">
              <a:extLst>
                <a:ext uri="{FF2B5EF4-FFF2-40B4-BE49-F238E27FC236}">
                  <a16:creationId xmlns:a16="http://schemas.microsoft.com/office/drawing/2014/main" id="{EFBDB909-7D88-4A7F-8712-8049FF014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2351088"/>
              <a:ext cx="741363" cy="819150"/>
            </a:xfrm>
            <a:custGeom>
              <a:avLst/>
              <a:gdLst>
                <a:gd name="T0" fmla="*/ 142 w 472"/>
                <a:gd name="T1" fmla="*/ 0 h 521"/>
                <a:gd name="T2" fmla="*/ 127 w 472"/>
                <a:gd name="T3" fmla="*/ 0 h 521"/>
                <a:gd name="T4" fmla="*/ 127 w 472"/>
                <a:gd name="T5" fmla="*/ 21 h 521"/>
                <a:gd name="T6" fmla="*/ 126 w 472"/>
                <a:gd name="T7" fmla="*/ 24 h 521"/>
                <a:gd name="T8" fmla="*/ 123 w 472"/>
                <a:gd name="T9" fmla="*/ 25 h 521"/>
                <a:gd name="T10" fmla="*/ 0 w 472"/>
                <a:gd name="T11" fmla="*/ 25 h 521"/>
                <a:gd name="T12" fmla="*/ 2 w 472"/>
                <a:gd name="T13" fmla="*/ 95 h 521"/>
                <a:gd name="T14" fmla="*/ 21 w 472"/>
                <a:gd name="T15" fmla="*/ 157 h 521"/>
                <a:gd name="T16" fmla="*/ 22 w 472"/>
                <a:gd name="T17" fmla="*/ 158 h 521"/>
                <a:gd name="T18" fmla="*/ 25 w 472"/>
                <a:gd name="T19" fmla="*/ 236 h 521"/>
                <a:gd name="T20" fmla="*/ 37 w 472"/>
                <a:gd name="T21" fmla="*/ 299 h 521"/>
                <a:gd name="T22" fmla="*/ 37 w 472"/>
                <a:gd name="T23" fmla="*/ 302 h 521"/>
                <a:gd name="T24" fmla="*/ 22 w 472"/>
                <a:gd name="T25" fmla="*/ 332 h 521"/>
                <a:gd name="T26" fmla="*/ 44 w 472"/>
                <a:gd name="T27" fmla="*/ 353 h 521"/>
                <a:gd name="T28" fmla="*/ 45 w 472"/>
                <a:gd name="T29" fmla="*/ 356 h 521"/>
                <a:gd name="T30" fmla="*/ 44 w 472"/>
                <a:gd name="T31" fmla="*/ 521 h 521"/>
                <a:gd name="T32" fmla="*/ 390 w 472"/>
                <a:gd name="T33" fmla="*/ 514 h 521"/>
                <a:gd name="T34" fmla="*/ 386 w 472"/>
                <a:gd name="T35" fmla="*/ 488 h 521"/>
                <a:gd name="T36" fmla="*/ 348 w 472"/>
                <a:gd name="T37" fmla="*/ 460 h 521"/>
                <a:gd name="T38" fmla="*/ 347 w 472"/>
                <a:gd name="T39" fmla="*/ 459 h 521"/>
                <a:gd name="T40" fmla="*/ 330 w 472"/>
                <a:gd name="T41" fmla="*/ 439 h 521"/>
                <a:gd name="T42" fmla="*/ 283 w 472"/>
                <a:gd name="T43" fmla="*/ 409 h 521"/>
                <a:gd name="T44" fmla="*/ 281 w 472"/>
                <a:gd name="T45" fmla="*/ 406 h 521"/>
                <a:gd name="T46" fmla="*/ 281 w 472"/>
                <a:gd name="T47" fmla="*/ 406 h 521"/>
                <a:gd name="T48" fmla="*/ 280 w 472"/>
                <a:gd name="T49" fmla="*/ 406 h 521"/>
                <a:gd name="T50" fmla="*/ 280 w 472"/>
                <a:gd name="T51" fmla="*/ 406 h 521"/>
                <a:gd name="T52" fmla="*/ 280 w 472"/>
                <a:gd name="T53" fmla="*/ 405 h 521"/>
                <a:gd name="T54" fmla="*/ 281 w 472"/>
                <a:gd name="T55" fmla="*/ 358 h 521"/>
                <a:gd name="T56" fmla="*/ 271 w 472"/>
                <a:gd name="T57" fmla="*/ 326 h 521"/>
                <a:gd name="T58" fmla="*/ 271 w 472"/>
                <a:gd name="T59" fmla="*/ 325 h 521"/>
                <a:gd name="T60" fmla="*/ 272 w 472"/>
                <a:gd name="T61" fmla="*/ 322 h 521"/>
                <a:gd name="T62" fmla="*/ 310 w 472"/>
                <a:gd name="T63" fmla="*/ 276 h 521"/>
                <a:gd name="T64" fmla="*/ 308 w 472"/>
                <a:gd name="T65" fmla="*/ 231 h 521"/>
                <a:gd name="T66" fmla="*/ 308 w 472"/>
                <a:gd name="T67" fmla="*/ 231 h 521"/>
                <a:gd name="T68" fmla="*/ 310 w 472"/>
                <a:gd name="T69" fmla="*/ 228 h 521"/>
                <a:gd name="T70" fmla="*/ 374 w 472"/>
                <a:gd name="T71" fmla="*/ 180 h 521"/>
                <a:gd name="T72" fmla="*/ 389 w 472"/>
                <a:gd name="T73" fmla="*/ 154 h 521"/>
                <a:gd name="T74" fmla="*/ 391 w 472"/>
                <a:gd name="T75" fmla="*/ 152 h 521"/>
                <a:gd name="T76" fmla="*/ 472 w 472"/>
                <a:gd name="T77" fmla="*/ 109 h 521"/>
                <a:gd name="T78" fmla="*/ 442 w 472"/>
                <a:gd name="T79" fmla="*/ 96 h 521"/>
                <a:gd name="T80" fmla="*/ 407 w 472"/>
                <a:gd name="T81" fmla="*/ 100 h 521"/>
                <a:gd name="T82" fmla="*/ 407 w 472"/>
                <a:gd name="T83" fmla="*/ 100 h 521"/>
                <a:gd name="T84" fmla="*/ 403 w 472"/>
                <a:gd name="T85" fmla="*/ 98 h 521"/>
                <a:gd name="T86" fmla="*/ 397 w 472"/>
                <a:gd name="T87" fmla="*/ 87 h 521"/>
                <a:gd name="T88" fmla="*/ 334 w 472"/>
                <a:gd name="T89" fmla="*/ 86 h 521"/>
                <a:gd name="T90" fmla="*/ 333 w 472"/>
                <a:gd name="T91" fmla="*/ 85 h 521"/>
                <a:gd name="T92" fmla="*/ 290 w 472"/>
                <a:gd name="T93" fmla="*/ 73 h 521"/>
                <a:gd name="T94" fmla="*/ 201 w 472"/>
                <a:gd name="T95" fmla="*/ 63 h 521"/>
                <a:gd name="T96" fmla="*/ 198 w 472"/>
                <a:gd name="T97" fmla="*/ 62 h 521"/>
                <a:gd name="T98" fmla="*/ 185 w 472"/>
                <a:gd name="T99" fmla="*/ 47 h 521"/>
                <a:gd name="T100" fmla="*/ 150 w 472"/>
                <a:gd name="T101" fmla="*/ 34 h 521"/>
                <a:gd name="T102" fmla="*/ 148 w 472"/>
                <a:gd name="T103" fmla="*/ 30 h 521"/>
                <a:gd name="T104" fmla="*/ 142 w 472"/>
                <a:gd name="T10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2" h="521">
                  <a:moveTo>
                    <a:pt x="14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2"/>
                    <a:pt x="127" y="23"/>
                    <a:pt x="126" y="24"/>
                  </a:cubicBezTo>
                  <a:cubicBezTo>
                    <a:pt x="125" y="25"/>
                    <a:pt x="124" y="25"/>
                    <a:pt x="123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7"/>
                    <a:pt x="22" y="158"/>
                    <a:pt x="22" y="15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37" y="299"/>
                    <a:pt x="37" y="299"/>
                    <a:pt x="37" y="299"/>
                  </a:cubicBezTo>
                  <a:cubicBezTo>
                    <a:pt x="37" y="300"/>
                    <a:pt x="37" y="301"/>
                    <a:pt x="37" y="302"/>
                  </a:cubicBezTo>
                  <a:cubicBezTo>
                    <a:pt x="22" y="332"/>
                    <a:pt x="22" y="332"/>
                    <a:pt x="22" y="332"/>
                  </a:cubicBezTo>
                  <a:cubicBezTo>
                    <a:pt x="44" y="353"/>
                    <a:pt x="44" y="353"/>
                    <a:pt x="44" y="353"/>
                  </a:cubicBezTo>
                  <a:cubicBezTo>
                    <a:pt x="45" y="354"/>
                    <a:pt x="45" y="355"/>
                    <a:pt x="45" y="356"/>
                  </a:cubicBezTo>
                  <a:cubicBezTo>
                    <a:pt x="44" y="521"/>
                    <a:pt x="44" y="521"/>
                    <a:pt x="44" y="521"/>
                  </a:cubicBezTo>
                  <a:cubicBezTo>
                    <a:pt x="390" y="514"/>
                    <a:pt x="390" y="514"/>
                    <a:pt x="390" y="514"/>
                  </a:cubicBezTo>
                  <a:cubicBezTo>
                    <a:pt x="386" y="488"/>
                    <a:pt x="386" y="488"/>
                    <a:pt x="386" y="488"/>
                  </a:cubicBezTo>
                  <a:cubicBezTo>
                    <a:pt x="348" y="460"/>
                    <a:pt x="348" y="460"/>
                    <a:pt x="348" y="460"/>
                  </a:cubicBezTo>
                  <a:cubicBezTo>
                    <a:pt x="347" y="459"/>
                    <a:pt x="347" y="459"/>
                    <a:pt x="347" y="459"/>
                  </a:cubicBezTo>
                  <a:cubicBezTo>
                    <a:pt x="330" y="439"/>
                    <a:pt x="330" y="439"/>
                    <a:pt x="330" y="439"/>
                  </a:cubicBezTo>
                  <a:cubicBezTo>
                    <a:pt x="283" y="409"/>
                    <a:pt x="283" y="409"/>
                    <a:pt x="283" y="409"/>
                  </a:cubicBezTo>
                  <a:cubicBezTo>
                    <a:pt x="281" y="409"/>
                    <a:pt x="281" y="407"/>
                    <a:pt x="281" y="406"/>
                  </a:cubicBezTo>
                  <a:cubicBezTo>
                    <a:pt x="281" y="406"/>
                    <a:pt x="281" y="406"/>
                    <a:pt x="281" y="406"/>
                  </a:cubicBezTo>
                  <a:cubicBezTo>
                    <a:pt x="281" y="406"/>
                    <a:pt x="281" y="406"/>
                    <a:pt x="280" y="406"/>
                  </a:cubicBezTo>
                  <a:cubicBezTo>
                    <a:pt x="280" y="406"/>
                    <a:pt x="280" y="406"/>
                    <a:pt x="280" y="406"/>
                  </a:cubicBezTo>
                  <a:cubicBezTo>
                    <a:pt x="280" y="405"/>
                    <a:pt x="280" y="405"/>
                    <a:pt x="280" y="405"/>
                  </a:cubicBezTo>
                  <a:cubicBezTo>
                    <a:pt x="281" y="358"/>
                    <a:pt x="281" y="358"/>
                    <a:pt x="281" y="358"/>
                  </a:cubicBezTo>
                  <a:cubicBezTo>
                    <a:pt x="271" y="326"/>
                    <a:pt x="271" y="326"/>
                    <a:pt x="271" y="326"/>
                  </a:cubicBezTo>
                  <a:cubicBezTo>
                    <a:pt x="271" y="326"/>
                    <a:pt x="271" y="326"/>
                    <a:pt x="271" y="325"/>
                  </a:cubicBezTo>
                  <a:cubicBezTo>
                    <a:pt x="271" y="324"/>
                    <a:pt x="271" y="323"/>
                    <a:pt x="272" y="322"/>
                  </a:cubicBezTo>
                  <a:cubicBezTo>
                    <a:pt x="310" y="276"/>
                    <a:pt x="310" y="276"/>
                    <a:pt x="310" y="276"/>
                  </a:cubicBezTo>
                  <a:cubicBezTo>
                    <a:pt x="308" y="231"/>
                    <a:pt x="308" y="231"/>
                    <a:pt x="308" y="231"/>
                  </a:cubicBezTo>
                  <a:cubicBezTo>
                    <a:pt x="308" y="231"/>
                    <a:pt x="308" y="231"/>
                    <a:pt x="308" y="231"/>
                  </a:cubicBezTo>
                  <a:cubicBezTo>
                    <a:pt x="308" y="230"/>
                    <a:pt x="308" y="229"/>
                    <a:pt x="310" y="228"/>
                  </a:cubicBezTo>
                  <a:cubicBezTo>
                    <a:pt x="374" y="180"/>
                    <a:pt x="374" y="180"/>
                    <a:pt x="374" y="180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389" y="153"/>
                    <a:pt x="390" y="152"/>
                    <a:pt x="391" y="152"/>
                  </a:cubicBezTo>
                  <a:cubicBezTo>
                    <a:pt x="472" y="109"/>
                    <a:pt x="472" y="109"/>
                    <a:pt x="472" y="109"/>
                  </a:cubicBezTo>
                  <a:cubicBezTo>
                    <a:pt x="442" y="96"/>
                    <a:pt x="442" y="96"/>
                    <a:pt x="442" y="96"/>
                  </a:cubicBezTo>
                  <a:cubicBezTo>
                    <a:pt x="407" y="100"/>
                    <a:pt x="407" y="100"/>
                    <a:pt x="407" y="100"/>
                  </a:cubicBezTo>
                  <a:cubicBezTo>
                    <a:pt x="407" y="100"/>
                    <a:pt x="407" y="100"/>
                    <a:pt x="407" y="100"/>
                  </a:cubicBezTo>
                  <a:cubicBezTo>
                    <a:pt x="405" y="100"/>
                    <a:pt x="404" y="100"/>
                    <a:pt x="403" y="98"/>
                  </a:cubicBezTo>
                  <a:cubicBezTo>
                    <a:pt x="397" y="87"/>
                    <a:pt x="397" y="87"/>
                    <a:pt x="397" y="87"/>
                  </a:cubicBezTo>
                  <a:cubicBezTo>
                    <a:pt x="334" y="86"/>
                    <a:pt x="334" y="86"/>
                    <a:pt x="334" y="86"/>
                  </a:cubicBezTo>
                  <a:cubicBezTo>
                    <a:pt x="334" y="86"/>
                    <a:pt x="333" y="86"/>
                    <a:pt x="333" y="85"/>
                  </a:cubicBezTo>
                  <a:cubicBezTo>
                    <a:pt x="290" y="73"/>
                    <a:pt x="290" y="73"/>
                    <a:pt x="290" y="7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0" y="63"/>
                    <a:pt x="199" y="63"/>
                    <a:pt x="198" y="62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49" y="33"/>
                    <a:pt x="148" y="32"/>
                    <a:pt x="148" y="30"/>
                  </a:cubicBezTo>
                  <a:cubicBezTo>
                    <a:pt x="142" y="0"/>
                    <a:pt x="142" y="0"/>
                    <a:pt x="142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358">
              <a:extLst>
                <a:ext uri="{FF2B5EF4-FFF2-40B4-BE49-F238E27FC236}">
                  <a16:creationId xmlns:a16="http://schemas.microsoft.com/office/drawing/2014/main" id="{76ECBA04-6C18-48AB-8848-DECD5962E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173413"/>
              <a:ext cx="685800" cy="433388"/>
            </a:xfrm>
            <a:custGeom>
              <a:avLst/>
              <a:gdLst>
                <a:gd name="T0" fmla="*/ 357 w 437"/>
                <a:gd name="T1" fmla="*/ 0 h 276"/>
                <a:gd name="T2" fmla="*/ 6 w 437"/>
                <a:gd name="T3" fmla="*/ 7 h 276"/>
                <a:gd name="T4" fmla="*/ 5 w 437"/>
                <a:gd name="T5" fmla="*/ 7 h 276"/>
                <a:gd name="T6" fmla="*/ 0 w 437"/>
                <a:gd name="T7" fmla="*/ 6 h 276"/>
                <a:gd name="T8" fmla="*/ 1 w 437"/>
                <a:gd name="T9" fmla="*/ 22 h 276"/>
                <a:gd name="T10" fmla="*/ 8 w 437"/>
                <a:gd name="T11" fmla="*/ 38 h 276"/>
                <a:gd name="T12" fmla="*/ 8 w 437"/>
                <a:gd name="T13" fmla="*/ 41 h 276"/>
                <a:gd name="T14" fmla="*/ 3 w 437"/>
                <a:gd name="T15" fmla="*/ 56 h 276"/>
                <a:gd name="T16" fmla="*/ 8 w 437"/>
                <a:gd name="T17" fmla="*/ 95 h 276"/>
                <a:gd name="T18" fmla="*/ 30 w 437"/>
                <a:gd name="T19" fmla="*/ 152 h 276"/>
                <a:gd name="T20" fmla="*/ 30 w 437"/>
                <a:gd name="T21" fmla="*/ 154 h 276"/>
                <a:gd name="T22" fmla="*/ 30 w 437"/>
                <a:gd name="T23" fmla="*/ 169 h 276"/>
                <a:gd name="T24" fmla="*/ 43 w 437"/>
                <a:gd name="T25" fmla="*/ 195 h 276"/>
                <a:gd name="T26" fmla="*/ 44 w 437"/>
                <a:gd name="T27" fmla="*/ 197 h 276"/>
                <a:gd name="T28" fmla="*/ 50 w 437"/>
                <a:gd name="T29" fmla="*/ 240 h 276"/>
                <a:gd name="T30" fmla="*/ 50 w 437"/>
                <a:gd name="T31" fmla="*/ 242 h 276"/>
                <a:gd name="T32" fmla="*/ 47 w 437"/>
                <a:gd name="T33" fmla="*/ 253 h 276"/>
                <a:gd name="T34" fmla="*/ 54 w 437"/>
                <a:gd name="T35" fmla="*/ 264 h 276"/>
                <a:gd name="T36" fmla="*/ 340 w 437"/>
                <a:gd name="T37" fmla="*/ 257 h 276"/>
                <a:gd name="T38" fmla="*/ 340 w 437"/>
                <a:gd name="T39" fmla="*/ 257 h 276"/>
                <a:gd name="T40" fmla="*/ 343 w 437"/>
                <a:gd name="T41" fmla="*/ 259 h 276"/>
                <a:gd name="T42" fmla="*/ 343 w 437"/>
                <a:gd name="T43" fmla="*/ 259 h 276"/>
                <a:gd name="T44" fmla="*/ 360 w 437"/>
                <a:gd name="T45" fmla="*/ 276 h 276"/>
                <a:gd name="T46" fmla="*/ 387 w 437"/>
                <a:gd name="T47" fmla="*/ 219 h 276"/>
                <a:gd name="T48" fmla="*/ 378 w 437"/>
                <a:gd name="T49" fmla="*/ 195 h 276"/>
                <a:gd name="T50" fmla="*/ 378 w 437"/>
                <a:gd name="T51" fmla="*/ 194 h 276"/>
                <a:gd name="T52" fmla="*/ 380 w 437"/>
                <a:gd name="T53" fmla="*/ 190 h 276"/>
                <a:gd name="T54" fmla="*/ 429 w 437"/>
                <a:gd name="T55" fmla="*/ 152 h 276"/>
                <a:gd name="T56" fmla="*/ 437 w 437"/>
                <a:gd name="T57" fmla="*/ 127 h 276"/>
                <a:gd name="T58" fmla="*/ 436 w 437"/>
                <a:gd name="T59" fmla="*/ 126 h 276"/>
                <a:gd name="T60" fmla="*/ 402 w 437"/>
                <a:gd name="T61" fmla="*/ 87 h 276"/>
                <a:gd name="T62" fmla="*/ 402 w 437"/>
                <a:gd name="T63" fmla="*/ 87 h 276"/>
                <a:gd name="T64" fmla="*/ 366 w 437"/>
                <a:gd name="T65" fmla="*/ 44 h 276"/>
                <a:gd name="T66" fmla="*/ 365 w 437"/>
                <a:gd name="T67" fmla="*/ 42 h 276"/>
                <a:gd name="T68" fmla="*/ 357 w 437"/>
                <a:gd name="T6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7" h="276">
                  <a:moveTo>
                    <a:pt x="357" y="0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40"/>
                    <a:pt x="8" y="41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0" y="153"/>
                    <a:pt x="30" y="153"/>
                    <a:pt x="30" y="154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4" y="196"/>
                    <a:pt x="44" y="196"/>
                    <a:pt x="44" y="19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1" y="241"/>
                    <a:pt x="50" y="242"/>
                    <a:pt x="50" y="242"/>
                  </a:cubicBezTo>
                  <a:cubicBezTo>
                    <a:pt x="47" y="253"/>
                    <a:pt x="47" y="253"/>
                    <a:pt x="47" y="253"/>
                  </a:cubicBezTo>
                  <a:cubicBezTo>
                    <a:pt x="54" y="264"/>
                    <a:pt x="54" y="264"/>
                    <a:pt x="54" y="264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41" y="257"/>
                    <a:pt x="343" y="258"/>
                    <a:pt x="343" y="259"/>
                  </a:cubicBezTo>
                  <a:cubicBezTo>
                    <a:pt x="343" y="259"/>
                    <a:pt x="343" y="259"/>
                    <a:pt x="343" y="259"/>
                  </a:cubicBezTo>
                  <a:cubicBezTo>
                    <a:pt x="360" y="276"/>
                    <a:pt x="360" y="276"/>
                    <a:pt x="360" y="276"/>
                  </a:cubicBezTo>
                  <a:cubicBezTo>
                    <a:pt x="387" y="219"/>
                    <a:pt x="387" y="219"/>
                    <a:pt x="387" y="219"/>
                  </a:cubicBezTo>
                  <a:cubicBezTo>
                    <a:pt x="378" y="195"/>
                    <a:pt x="378" y="195"/>
                    <a:pt x="378" y="195"/>
                  </a:cubicBezTo>
                  <a:cubicBezTo>
                    <a:pt x="378" y="195"/>
                    <a:pt x="378" y="194"/>
                    <a:pt x="378" y="194"/>
                  </a:cubicBezTo>
                  <a:cubicBezTo>
                    <a:pt x="378" y="192"/>
                    <a:pt x="379" y="191"/>
                    <a:pt x="380" y="190"/>
                  </a:cubicBezTo>
                  <a:cubicBezTo>
                    <a:pt x="429" y="152"/>
                    <a:pt x="429" y="152"/>
                    <a:pt x="429" y="152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36" y="126"/>
                    <a:pt x="436" y="126"/>
                    <a:pt x="436" y="126"/>
                  </a:cubicBezTo>
                  <a:cubicBezTo>
                    <a:pt x="402" y="87"/>
                    <a:pt x="402" y="87"/>
                    <a:pt x="402" y="87"/>
                  </a:cubicBezTo>
                  <a:cubicBezTo>
                    <a:pt x="402" y="87"/>
                    <a:pt x="402" y="87"/>
                    <a:pt x="402" y="87"/>
                  </a:cubicBezTo>
                  <a:cubicBezTo>
                    <a:pt x="366" y="44"/>
                    <a:pt x="366" y="44"/>
                    <a:pt x="366" y="44"/>
                  </a:cubicBezTo>
                  <a:cubicBezTo>
                    <a:pt x="365" y="44"/>
                    <a:pt x="365" y="43"/>
                    <a:pt x="365" y="42"/>
                  </a:cubicBezTo>
                  <a:cubicBezTo>
                    <a:pt x="357" y="0"/>
                    <a:pt x="357" y="0"/>
                    <a:pt x="357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360">
              <a:extLst>
                <a:ext uri="{FF2B5EF4-FFF2-40B4-BE49-F238E27FC236}">
                  <a16:creationId xmlns:a16="http://schemas.microsoft.com/office/drawing/2014/main" id="{79F06499-65C9-4ABB-A8D6-DFF2DDF12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3590925"/>
              <a:ext cx="762000" cy="649288"/>
            </a:xfrm>
            <a:custGeom>
              <a:avLst/>
              <a:gdLst>
                <a:gd name="T0" fmla="*/ 0 w 485"/>
                <a:gd name="T1" fmla="*/ 7 h 413"/>
                <a:gd name="T2" fmla="*/ 39 w 485"/>
                <a:gd name="T3" fmla="*/ 65 h 413"/>
                <a:gd name="T4" fmla="*/ 46 w 485"/>
                <a:gd name="T5" fmla="*/ 63 h 413"/>
                <a:gd name="T6" fmla="*/ 59 w 485"/>
                <a:gd name="T7" fmla="*/ 79 h 413"/>
                <a:gd name="T8" fmla="*/ 56 w 485"/>
                <a:gd name="T9" fmla="*/ 86 h 413"/>
                <a:gd name="T10" fmla="*/ 43 w 485"/>
                <a:gd name="T11" fmla="*/ 100 h 413"/>
                <a:gd name="T12" fmla="*/ 78 w 485"/>
                <a:gd name="T13" fmla="*/ 132 h 413"/>
                <a:gd name="T14" fmla="*/ 79 w 485"/>
                <a:gd name="T15" fmla="*/ 333 h 413"/>
                <a:gd name="T16" fmla="*/ 407 w 485"/>
                <a:gd name="T17" fmla="*/ 366 h 413"/>
                <a:gd name="T18" fmla="*/ 408 w 485"/>
                <a:gd name="T19" fmla="*/ 366 h 413"/>
                <a:gd name="T20" fmla="*/ 412 w 485"/>
                <a:gd name="T21" fmla="*/ 370 h 413"/>
                <a:gd name="T22" fmla="*/ 416 w 485"/>
                <a:gd name="T23" fmla="*/ 399 h 413"/>
                <a:gd name="T24" fmla="*/ 406 w 485"/>
                <a:gd name="T25" fmla="*/ 413 h 413"/>
                <a:gd name="T26" fmla="*/ 446 w 485"/>
                <a:gd name="T27" fmla="*/ 410 h 413"/>
                <a:gd name="T28" fmla="*/ 453 w 485"/>
                <a:gd name="T29" fmla="*/ 398 h 413"/>
                <a:gd name="T30" fmla="*/ 454 w 485"/>
                <a:gd name="T31" fmla="*/ 378 h 413"/>
                <a:gd name="T32" fmla="*/ 466 w 485"/>
                <a:gd name="T33" fmla="*/ 366 h 413"/>
                <a:gd name="T34" fmla="*/ 472 w 485"/>
                <a:gd name="T35" fmla="*/ 349 h 413"/>
                <a:gd name="T36" fmla="*/ 485 w 485"/>
                <a:gd name="T37" fmla="*/ 327 h 413"/>
                <a:gd name="T38" fmla="*/ 481 w 485"/>
                <a:gd name="T39" fmla="*/ 326 h 413"/>
                <a:gd name="T40" fmla="*/ 467 w 485"/>
                <a:gd name="T41" fmla="*/ 321 h 413"/>
                <a:gd name="T42" fmla="*/ 456 w 485"/>
                <a:gd name="T43" fmla="*/ 300 h 413"/>
                <a:gd name="T44" fmla="*/ 420 w 485"/>
                <a:gd name="T45" fmla="*/ 246 h 413"/>
                <a:gd name="T46" fmla="*/ 394 w 485"/>
                <a:gd name="T47" fmla="*/ 225 h 413"/>
                <a:gd name="T48" fmla="*/ 384 w 485"/>
                <a:gd name="T49" fmla="*/ 197 h 413"/>
                <a:gd name="T50" fmla="*/ 384 w 485"/>
                <a:gd name="T51" fmla="*/ 195 h 413"/>
                <a:gd name="T52" fmla="*/ 394 w 485"/>
                <a:gd name="T53" fmla="*/ 155 h 413"/>
                <a:gd name="T54" fmla="*/ 362 w 485"/>
                <a:gd name="T55" fmla="*/ 152 h 413"/>
                <a:gd name="T56" fmla="*/ 358 w 485"/>
                <a:gd name="T57" fmla="*/ 149 h 413"/>
                <a:gd name="T58" fmla="*/ 305 w 485"/>
                <a:gd name="T59" fmla="*/ 76 h 413"/>
                <a:gd name="T60" fmla="*/ 293 w 485"/>
                <a:gd name="T61" fmla="*/ 35 h 413"/>
                <a:gd name="T62" fmla="*/ 297 w 485"/>
                <a:gd name="T63" fmla="*/ 20 h 413"/>
                <a:gd name="T64" fmla="*/ 279 w 485"/>
                <a:gd name="T6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413">
                  <a:moveTo>
                    <a:pt x="279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5" y="63"/>
                    <a:pt x="45" y="63"/>
                    <a:pt x="46" y="63"/>
                  </a:cubicBezTo>
                  <a:cubicBezTo>
                    <a:pt x="47" y="63"/>
                    <a:pt x="48" y="64"/>
                    <a:pt x="49" y="65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80"/>
                    <a:pt x="60" y="82"/>
                    <a:pt x="60" y="83"/>
                  </a:cubicBezTo>
                  <a:cubicBezTo>
                    <a:pt x="59" y="85"/>
                    <a:pt x="58" y="86"/>
                    <a:pt x="56" y="86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80" y="132"/>
                    <a:pt x="81" y="134"/>
                    <a:pt x="81" y="136"/>
                  </a:cubicBezTo>
                  <a:cubicBezTo>
                    <a:pt x="79" y="333"/>
                    <a:pt x="79" y="333"/>
                    <a:pt x="79" y="333"/>
                  </a:cubicBezTo>
                  <a:cubicBezTo>
                    <a:pt x="81" y="376"/>
                    <a:pt x="81" y="376"/>
                    <a:pt x="81" y="376"/>
                  </a:cubicBezTo>
                  <a:cubicBezTo>
                    <a:pt x="407" y="366"/>
                    <a:pt x="407" y="366"/>
                    <a:pt x="407" y="366"/>
                  </a:cubicBezTo>
                  <a:cubicBezTo>
                    <a:pt x="407" y="366"/>
                    <a:pt x="408" y="366"/>
                    <a:pt x="408" y="366"/>
                  </a:cubicBezTo>
                  <a:cubicBezTo>
                    <a:pt x="408" y="366"/>
                    <a:pt x="408" y="366"/>
                    <a:pt x="408" y="366"/>
                  </a:cubicBezTo>
                  <a:cubicBezTo>
                    <a:pt x="408" y="366"/>
                    <a:pt x="408" y="366"/>
                    <a:pt x="408" y="366"/>
                  </a:cubicBezTo>
                  <a:cubicBezTo>
                    <a:pt x="410" y="366"/>
                    <a:pt x="412" y="368"/>
                    <a:pt x="412" y="370"/>
                  </a:cubicBezTo>
                  <a:cubicBezTo>
                    <a:pt x="413" y="376"/>
                    <a:pt x="413" y="376"/>
                    <a:pt x="413" y="376"/>
                  </a:cubicBezTo>
                  <a:cubicBezTo>
                    <a:pt x="416" y="399"/>
                    <a:pt x="416" y="399"/>
                    <a:pt x="416" y="399"/>
                  </a:cubicBezTo>
                  <a:cubicBezTo>
                    <a:pt x="416" y="400"/>
                    <a:pt x="415" y="401"/>
                    <a:pt x="415" y="402"/>
                  </a:cubicBezTo>
                  <a:cubicBezTo>
                    <a:pt x="406" y="413"/>
                    <a:pt x="406" y="413"/>
                    <a:pt x="406" y="413"/>
                  </a:cubicBezTo>
                  <a:cubicBezTo>
                    <a:pt x="414" y="412"/>
                    <a:pt x="414" y="412"/>
                    <a:pt x="414" y="412"/>
                  </a:cubicBezTo>
                  <a:cubicBezTo>
                    <a:pt x="446" y="410"/>
                    <a:pt x="446" y="410"/>
                    <a:pt x="446" y="410"/>
                  </a:cubicBezTo>
                  <a:cubicBezTo>
                    <a:pt x="451" y="401"/>
                    <a:pt x="451" y="401"/>
                    <a:pt x="451" y="401"/>
                  </a:cubicBezTo>
                  <a:cubicBezTo>
                    <a:pt x="453" y="398"/>
                    <a:pt x="453" y="398"/>
                    <a:pt x="453" y="398"/>
                  </a:cubicBezTo>
                  <a:cubicBezTo>
                    <a:pt x="453" y="381"/>
                    <a:pt x="453" y="381"/>
                    <a:pt x="453" y="381"/>
                  </a:cubicBezTo>
                  <a:cubicBezTo>
                    <a:pt x="453" y="379"/>
                    <a:pt x="453" y="378"/>
                    <a:pt x="454" y="378"/>
                  </a:cubicBezTo>
                  <a:cubicBezTo>
                    <a:pt x="454" y="378"/>
                    <a:pt x="454" y="378"/>
                    <a:pt x="454" y="377"/>
                  </a:cubicBezTo>
                  <a:cubicBezTo>
                    <a:pt x="466" y="366"/>
                    <a:pt x="466" y="366"/>
                    <a:pt x="466" y="366"/>
                  </a:cubicBezTo>
                  <a:cubicBezTo>
                    <a:pt x="468" y="353"/>
                    <a:pt x="468" y="353"/>
                    <a:pt x="468" y="353"/>
                  </a:cubicBezTo>
                  <a:cubicBezTo>
                    <a:pt x="469" y="351"/>
                    <a:pt x="470" y="349"/>
                    <a:pt x="472" y="349"/>
                  </a:cubicBezTo>
                  <a:cubicBezTo>
                    <a:pt x="482" y="348"/>
                    <a:pt x="482" y="348"/>
                    <a:pt x="482" y="348"/>
                  </a:cubicBezTo>
                  <a:cubicBezTo>
                    <a:pt x="485" y="327"/>
                    <a:pt x="485" y="327"/>
                    <a:pt x="485" y="327"/>
                  </a:cubicBezTo>
                  <a:cubicBezTo>
                    <a:pt x="481" y="327"/>
                    <a:pt x="481" y="327"/>
                    <a:pt x="481" y="327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70" y="324"/>
                    <a:pt x="470" y="324"/>
                    <a:pt x="470" y="324"/>
                  </a:cubicBezTo>
                  <a:cubicBezTo>
                    <a:pt x="469" y="323"/>
                    <a:pt x="468" y="322"/>
                    <a:pt x="467" y="321"/>
                  </a:cubicBezTo>
                  <a:cubicBezTo>
                    <a:pt x="456" y="301"/>
                    <a:pt x="456" y="301"/>
                    <a:pt x="456" y="301"/>
                  </a:cubicBezTo>
                  <a:cubicBezTo>
                    <a:pt x="456" y="300"/>
                    <a:pt x="456" y="300"/>
                    <a:pt x="456" y="300"/>
                  </a:cubicBezTo>
                  <a:cubicBezTo>
                    <a:pt x="438" y="252"/>
                    <a:pt x="438" y="252"/>
                    <a:pt x="438" y="252"/>
                  </a:cubicBezTo>
                  <a:cubicBezTo>
                    <a:pt x="420" y="246"/>
                    <a:pt x="420" y="246"/>
                    <a:pt x="420" y="246"/>
                  </a:cubicBezTo>
                  <a:cubicBezTo>
                    <a:pt x="419" y="246"/>
                    <a:pt x="419" y="245"/>
                    <a:pt x="418" y="245"/>
                  </a:cubicBezTo>
                  <a:cubicBezTo>
                    <a:pt x="394" y="225"/>
                    <a:pt x="394" y="225"/>
                    <a:pt x="394" y="225"/>
                  </a:cubicBezTo>
                  <a:cubicBezTo>
                    <a:pt x="394" y="225"/>
                    <a:pt x="393" y="224"/>
                    <a:pt x="393" y="223"/>
                  </a:cubicBezTo>
                  <a:cubicBezTo>
                    <a:pt x="384" y="197"/>
                    <a:pt x="384" y="197"/>
                    <a:pt x="384" y="197"/>
                  </a:cubicBezTo>
                  <a:cubicBezTo>
                    <a:pt x="384" y="197"/>
                    <a:pt x="384" y="196"/>
                    <a:pt x="384" y="196"/>
                  </a:cubicBezTo>
                  <a:cubicBezTo>
                    <a:pt x="384" y="195"/>
                    <a:pt x="384" y="195"/>
                    <a:pt x="384" y="195"/>
                  </a:cubicBezTo>
                  <a:cubicBezTo>
                    <a:pt x="397" y="157"/>
                    <a:pt x="397" y="157"/>
                    <a:pt x="397" y="157"/>
                  </a:cubicBezTo>
                  <a:cubicBezTo>
                    <a:pt x="394" y="155"/>
                    <a:pt x="394" y="155"/>
                    <a:pt x="394" y="155"/>
                  </a:cubicBezTo>
                  <a:cubicBezTo>
                    <a:pt x="389" y="152"/>
                    <a:pt x="389" y="152"/>
                    <a:pt x="389" y="152"/>
                  </a:cubicBezTo>
                  <a:cubicBezTo>
                    <a:pt x="362" y="152"/>
                    <a:pt x="362" y="152"/>
                    <a:pt x="362" y="152"/>
                  </a:cubicBezTo>
                  <a:cubicBezTo>
                    <a:pt x="362" y="152"/>
                    <a:pt x="362" y="152"/>
                    <a:pt x="361" y="152"/>
                  </a:cubicBezTo>
                  <a:cubicBezTo>
                    <a:pt x="360" y="152"/>
                    <a:pt x="358" y="151"/>
                    <a:pt x="358" y="149"/>
                  </a:cubicBezTo>
                  <a:cubicBezTo>
                    <a:pt x="352" y="125"/>
                    <a:pt x="352" y="125"/>
                    <a:pt x="352" y="125"/>
                  </a:cubicBezTo>
                  <a:cubicBezTo>
                    <a:pt x="305" y="76"/>
                    <a:pt x="305" y="76"/>
                    <a:pt x="305" y="76"/>
                  </a:cubicBezTo>
                  <a:cubicBezTo>
                    <a:pt x="305" y="76"/>
                    <a:pt x="305" y="75"/>
                    <a:pt x="304" y="7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2" y="34"/>
                    <a:pt x="292" y="33"/>
                    <a:pt x="293" y="32"/>
                  </a:cubicBezTo>
                  <a:cubicBezTo>
                    <a:pt x="297" y="20"/>
                    <a:pt x="297" y="20"/>
                    <a:pt x="297" y="20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79" y="0"/>
                    <a:pt x="279" y="0"/>
                    <a:pt x="279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362">
              <a:extLst>
                <a:ext uri="{FF2B5EF4-FFF2-40B4-BE49-F238E27FC236}">
                  <a16:creationId xmlns:a16="http://schemas.microsoft.com/office/drawing/2014/main" id="{AA4B61C3-81F1-44D3-95B8-9B9B1D438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0" y="4692650"/>
              <a:ext cx="644525" cy="549275"/>
            </a:xfrm>
            <a:custGeom>
              <a:avLst/>
              <a:gdLst>
                <a:gd name="T0" fmla="*/ 0 w 410"/>
                <a:gd name="T1" fmla="*/ 3 h 349"/>
                <a:gd name="T2" fmla="*/ 42 w 410"/>
                <a:gd name="T3" fmla="*/ 166 h 349"/>
                <a:gd name="T4" fmla="*/ 28 w 410"/>
                <a:gd name="T5" fmla="*/ 225 h 349"/>
                <a:gd name="T6" fmla="*/ 30 w 410"/>
                <a:gd name="T7" fmla="*/ 273 h 349"/>
                <a:gd name="T8" fmla="*/ 18 w 410"/>
                <a:gd name="T9" fmla="*/ 297 h 349"/>
                <a:gd name="T10" fmla="*/ 73 w 410"/>
                <a:gd name="T11" fmla="*/ 292 h 349"/>
                <a:gd name="T12" fmla="*/ 143 w 410"/>
                <a:gd name="T13" fmla="*/ 309 h 349"/>
                <a:gd name="T14" fmla="*/ 167 w 410"/>
                <a:gd name="T15" fmla="*/ 292 h 349"/>
                <a:gd name="T16" fmla="*/ 238 w 410"/>
                <a:gd name="T17" fmla="*/ 320 h 349"/>
                <a:gd name="T18" fmla="*/ 245 w 410"/>
                <a:gd name="T19" fmla="*/ 336 h 349"/>
                <a:gd name="T20" fmla="*/ 278 w 410"/>
                <a:gd name="T21" fmla="*/ 334 h 349"/>
                <a:gd name="T22" fmla="*/ 283 w 410"/>
                <a:gd name="T23" fmla="*/ 333 h 349"/>
                <a:gd name="T24" fmla="*/ 330 w 410"/>
                <a:gd name="T25" fmla="*/ 337 h 349"/>
                <a:gd name="T26" fmla="*/ 328 w 410"/>
                <a:gd name="T27" fmla="*/ 316 h 349"/>
                <a:gd name="T28" fmla="*/ 332 w 410"/>
                <a:gd name="T29" fmla="*/ 315 h 349"/>
                <a:gd name="T30" fmla="*/ 391 w 410"/>
                <a:gd name="T31" fmla="*/ 338 h 349"/>
                <a:gd name="T32" fmla="*/ 410 w 410"/>
                <a:gd name="T33" fmla="*/ 335 h 349"/>
                <a:gd name="T34" fmla="*/ 385 w 410"/>
                <a:gd name="T35" fmla="*/ 331 h 349"/>
                <a:gd name="T36" fmla="*/ 360 w 410"/>
                <a:gd name="T37" fmla="*/ 298 h 349"/>
                <a:gd name="T38" fmla="*/ 391 w 410"/>
                <a:gd name="T39" fmla="*/ 256 h 349"/>
                <a:gd name="T40" fmla="*/ 360 w 410"/>
                <a:gd name="T41" fmla="*/ 280 h 349"/>
                <a:gd name="T42" fmla="*/ 341 w 410"/>
                <a:gd name="T43" fmla="*/ 271 h 349"/>
                <a:gd name="T44" fmla="*/ 339 w 410"/>
                <a:gd name="T45" fmla="*/ 264 h 349"/>
                <a:gd name="T46" fmla="*/ 319 w 410"/>
                <a:gd name="T47" fmla="*/ 267 h 349"/>
                <a:gd name="T48" fmla="*/ 317 w 410"/>
                <a:gd name="T49" fmla="*/ 267 h 349"/>
                <a:gd name="T50" fmla="*/ 289 w 410"/>
                <a:gd name="T51" fmla="*/ 251 h 349"/>
                <a:gd name="T52" fmla="*/ 300 w 410"/>
                <a:gd name="T53" fmla="*/ 231 h 349"/>
                <a:gd name="T54" fmla="*/ 358 w 410"/>
                <a:gd name="T55" fmla="*/ 241 h 349"/>
                <a:gd name="T56" fmla="*/ 336 w 410"/>
                <a:gd name="T57" fmla="*/ 204 h 349"/>
                <a:gd name="T58" fmla="*/ 339 w 410"/>
                <a:gd name="T59" fmla="*/ 178 h 349"/>
                <a:gd name="T60" fmla="*/ 193 w 410"/>
                <a:gd name="T61" fmla="*/ 184 h 349"/>
                <a:gd name="T62" fmla="*/ 189 w 410"/>
                <a:gd name="T63" fmla="*/ 180 h 349"/>
                <a:gd name="T64" fmla="*/ 207 w 410"/>
                <a:gd name="T65" fmla="*/ 111 h 349"/>
                <a:gd name="T66" fmla="*/ 231 w 410"/>
                <a:gd name="T67" fmla="*/ 78 h 349"/>
                <a:gd name="T68" fmla="*/ 225 w 410"/>
                <a:gd name="T69" fmla="*/ 7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349">
                  <a:moveTo>
                    <a:pt x="21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42" y="166"/>
                    <a:pt x="42" y="166"/>
                    <a:pt x="42" y="166"/>
                  </a:cubicBezTo>
                  <a:cubicBezTo>
                    <a:pt x="43" y="167"/>
                    <a:pt x="43" y="168"/>
                    <a:pt x="42" y="169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31" y="271"/>
                    <a:pt x="30" y="272"/>
                    <a:pt x="30" y="273"/>
                  </a:cubicBezTo>
                  <a:cubicBezTo>
                    <a:pt x="15" y="294"/>
                    <a:pt x="15" y="294"/>
                    <a:pt x="15" y="294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73" y="292"/>
                    <a:pt x="73" y="292"/>
                    <a:pt x="73" y="292"/>
                  </a:cubicBezTo>
                  <a:cubicBezTo>
                    <a:pt x="73" y="292"/>
                    <a:pt x="74" y="292"/>
                    <a:pt x="74" y="292"/>
                  </a:cubicBezTo>
                  <a:cubicBezTo>
                    <a:pt x="143" y="309"/>
                    <a:pt x="143" y="309"/>
                    <a:pt x="143" y="309"/>
                  </a:cubicBezTo>
                  <a:cubicBezTo>
                    <a:pt x="164" y="292"/>
                    <a:pt x="164" y="292"/>
                    <a:pt x="164" y="292"/>
                  </a:cubicBezTo>
                  <a:cubicBezTo>
                    <a:pt x="165" y="292"/>
                    <a:pt x="166" y="292"/>
                    <a:pt x="167" y="292"/>
                  </a:cubicBezTo>
                  <a:cubicBezTo>
                    <a:pt x="167" y="292"/>
                    <a:pt x="168" y="292"/>
                    <a:pt x="168" y="292"/>
                  </a:cubicBezTo>
                  <a:cubicBezTo>
                    <a:pt x="238" y="320"/>
                    <a:pt x="238" y="320"/>
                    <a:pt x="238" y="320"/>
                  </a:cubicBezTo>
                  <a:cubicBezTo>
                    <a:pt x="239" y="320"/>
                    <a:pt x="240" y="321"/>
                    <a:pt x="240" y="323"/>
                  </a:cubicBezTo>
                  <a:cubicBezTo>
                    <a:pt x="245" y="336"/>
                    <a:pt x="245" y="336"/>
                    <a:pt x="245" y="336"/>
                  </a:cubicBezTo>
                  <a:cubicBezTo>
                    <a:pt x="266" y="346"/>
                    <a:pt x="266" y="346"/>
                    <a:pt x="266" y="346"/>
                  </a:cubicBezTo>
                  <a:cubicBezTo>
                    <a:pt x="278" y="334"/>
                    <a:pt x="278" y="334"/>
                    <a:pt x="278" y="334"/>
                  </a:cubicBezTo>
                  <a:cubicBezTo>
                    <a:pt x="279" y="333"/>
                    <a:pt x="280" y="333"/>
                    <a:pt x="281" y="333"/>
                  </a:cubicBezTo>
                  <a:cubicBezTo>
                    <a:pt x="282" y="333"/>
                    <a:pt x="282" y="333"/>
                    <a:pt x="283" y="333"/>
                  </a:cubicBezTo>
                  <a:cubicBezTo>
                    <a:pt x="314" y="346"/>
                    <a:pt x="314" y="346"/>
                    <a:pt x="314" y="346"/>
                  </a:cubicBezTo>
                  <a:cubicBezTo>
                    <a:pt x="330" y="337"/>
                    <a:pt x="330" y="337"/>
                    <a:pt x="330" y="337"/>
                  </a:cubicBezTo>
                  <a:cubicBezTo>
                    <a:pt x="327" y="320"/>
                    <a:pt x="327" y="320"/>
                    <a:pt x="327" y="320"/>
                  </a:cubicBezTo>
                  <a:cubicBezTo>
                    <a:pt x="326" y="318"/>
                    <a:pt x="327" y="317"/>
                    <a:pt x="328" y="316"/>
                  </a:cubicBezTo>
                  <a:cubicBezTo>
                    <a:pt x="329" y="315"/>
                    <a:pt x="330" y="314"/>
                    <a:pt x="331" y="314"/>
                  </a:cubicBezTo>
                  <a:cubicBezTo>
                    <a:pt x="331" y="314"/>
                    <a:pt x="332" y="314"/>
                    <a:pt x="332" y="315"/>
                  </a:cubicBezTo>
                  <a:cubicBezTo>
                    <a:pt x="388" y="333"/>
                    <a:pt x="388" y="333"/>
                    <a:pt x="388" y="333"/>
                  </a:cubicBezTo>
                  <a:cubicBezTo>
                    <a:pt x="390" y="334"/>
                    <a:pt x="391" y="336"/>
                    <a:pt x="391" y="338"/>
                  </a:cubicBezTo>
                  <a:cubicBezTo>
                    <a:pt x="390" y="349"/>
                    <a:pt x="390" y="349"/>
                    <a:pt x="390" y="349"/>
                  </a:cubicBezTo>
                  <a:cubicBezTo>
                    <a:pt x="410" y="335"/>
                    <a:pt x="410" y="335"/>
                    <a:pt x="410" y="335"/>
                  </a:cubicBezTo>
                  <a:cubicBezTo>
                    <a:pt x="388" y="333"/>
                    <a:pt x="388" y="333"/>
                    <a:pt x="388" y="333"/>
                  </a:cubicBezTo>
                  <a:cubicBezTo>
                    <a:pt x="387" y="333"/>
                    <a:pt x="386" y="332"/>
                    <a:pt x="385" y="331"/>
                  </a:cubicBezTo>
                  <a:cubicBezTo>
                    <a:pt x="360" y="304"/>
                    <a:pt x="360" y="304"/>
                    <a:pt x="360" y="304"/>
                  </a:cubicBezTo>
                  <a:cubicBezTo>
                    <a:pt x="359" y="302"/>
                    <a:pt x="359" y="300"/>
                    <a:pt x="360" y="298"/>
                  </a:cubicBezTo>
                  <a:cubicBezTo>
                    <a:pt x="391" y="265"/>
                    <a:pt x="391" y="265"/>
                    <a:pt x="391" y="265"/>
                  </a:cubicBezTo>
                  <a:cubicBezTo>
                    <a:pt x="391" y="256"/>
                    <a:pt x="391" y="256"/>
                    <a:pt x="391" y="256"/>
                  </a:cubicBezTo>
                  <a:cubicBezTo>
                    <a:pt x="362" y="279"/>
                    <a:pt x="362" y="279"/>
                    <a:pt x="362" y="279"/>
                  </a:cubicBezTo>
                  <a:cubicBezTo>
                    <a:pt x="362" y="280"/>
                    <a:pt x="361" y="280"/>
                    <a:pt x="360" y="280"/>
                  </a:cubicBezTo>
                  <a:cubicBezTo>
                    <a:pt x="359" y="280"/>
                    <a:pt x="358" y="280"/>
                    <a:pt x="358" y="280"/>
                  </a:cubicBezTo>
                  <a:cubicBezTo>
                    <a:pt x="341" y="271"/>
                    <a:pt x="341" y="271"/>
                    <a:pt x="341" y="271"/>
                  </a:cubicBezTo>
                  <a:cubicBezTo>
                    <a:pt x="339" y="270"/>
                    <a:pt x="339" y="269"/>
                    <a:pt x="338" y="268"/>
                  </a:cubicBezTo>
                  <a:cubicBezTo>
                    <a:pt x="338" y="266"/>
                    <a:pt x="339" y="265"/>
                    <a:pt x="339" y="264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319" y="267"/>
                    <a:pt x="319" y="267"/>
                    <a:pt x="319" y="267"/>
                  </a:cubicBezTo>
                  <a:cubicBezTo>
                    <a:pt x="319" y="267"/>
                    <a:pt x="319" y="267"/>
                    <a:pt x="318" y="267"/>
                  </a:cubicBezTo>
                  <a:cubicBezTo>
                    <a:pt x="318" y="267"/>
                    <a:pt x="317" y="267"/>
                    <a:pt x="317" y="267"/>
                  </a:cubicBezTo>
                  <a:cubicBezTo>
                    <a:pt x="291" y="256"/>
                    <a:pt x="291" y="256"/>
                    <a:pt x="291" y="256"/>
                  </a:cubicBezTo>
                  <a:cubicBezTo>
                    <a:pt x="289" y="255"/>
                    <a:pt x="288" y="253"/>
                    <a:pt x="289" y="251"/>
                  </a:cubicBezTo>
                  <a:cubicBezTo>
                    <a:pt x="296" y="234"/>
                    <a:pt x="296" y="234"/>
                    <a:pt x="296" y="234"/>
                  </a:cubicBezTo>
                  <a:cubicBezTo>
                    <a:pt x="296" y="232"/>
                    <a:pt x="298" y="231"/>
                    <a:pt x="300" y="231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358" y="241"/>
                    <a:pt x="358" y="241"/>
                    <a:pt x="358" y="241"/>
                  </a:cubicBezTo>
                  <a:cubicBezTo>
                    <a:pt x="337" y="206"/>
                    <a:pt x="337" y="206"/>
                    <a:pt x="337" y="206"/>
                  </a:cubicBezTo>
                  <a:cubicBezTo>
                    <a:pt x="336" y="206"/>
                    <a:pt x="336" y="205"/>
                    <a:pt x="336" y="204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92" y="184"/>
                    <a:pt x="191" y="184"/>
                    <a:pt x="190" y="183"/>
                  </a:cubicBezTo>
                  <a:cubicBezTo>
                    <a:pt x="189" y="182"/>
                    <a:pt x="189" y="181"/>
                    <a:pt x="189" y="180"/>
                  </a:cubicBezTo>
                  <a:cubicBezTo>
                    <a:pt x="189" y="179"/>
                    <a:pt x="189" y="179"/>
                    <a:pt x="189" y="179"/>
                  </a:cubicBezTo>
                  <a:cubicBezTo>
                    <a:pt x="207" y="111"/>
                    <a:pt x="207" y="111"/>
                    <a:pt x="207" y="111"/>
                  </a:cubicBezTo>
                  <a:cubicBezTo>
                    <a:pt x="207" y="110"/>
                    <a:pt x="207" y="110"/>
                    <a:pt x="208" y="109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26" y="72"/>
                    <a:pt x="226" y="72"/>
                    <a:pt x="226" y="72"/>
                  </a:cubicBezTo>
                  <a:cubicBezTo>
                    <a:pt x="226" y="71"/>
                    <a:pt x="225" y="70"/>
                    <a:pt x="225" y="7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370">
              <a:extLst>
                <a:ext uri="{FF2B5EF4-FFF2-40B4-BE49-F238E27FC236}">
                  <a16:creationId xmlns:a16="http://schemas.microsoft.com/office/drawing/2014/main" id="{B5813DE1-D433-4114-9879-7DC62AC83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8" y="4179888"/>
              <a:ext cx="577850" cy="503238"/>
            </a:xfrm>
            <a:custGeom>
              <a:avLst/>
              <a:gdLst>
                <a:gd name="T0" fmla="*/ 322 w 368"/>
                <a:gd name="T1" fmla="*/ 0 h 320"/>
                <a:gd name="T2" fmla="*/ 0 w 368"/>
                <a:gd name="T3" fmla="*/ 10 h 320"/>
                <a:gd name="T4" fmla="*/ 14 w 368"/>
                <a:gd name="T5" fmla="*/ 108 h 320"/>
                <a:gd name="T6" fmla="*/ 14 w 368"/>
                <a:gd name="T7" fmla="*/ 108 h 320"/>
                <a:gd name="T8" fmla="*/ 11 w 368"/>
                <a:gd name="T9" fmla="*/ 266 h 320"/>
                <a:gd name="T10" fmla="*/ 17 w 368"/>
                <a:gd name="T11" fmla="*/ 272 h 320"/>
                <a:gd name="T12" fmla="*/ 42 w 368"/>
                <a:gd name="T13" fmla="*/ 272 h 320"/>
                <a:gd name="T14" fmla="*/ 46 w 368"/>
                <a:gd name="T15" fmla="*/ 277 h 320"/>
                <a:gd name="T16" fmla="*/ 48 w 368"/>
                <a:gd name="T17" fmla="*/ 320 h 320"/>
                <a:gd name="T18" fmla="*/ 263 w 368"/>
                <a:gd name="T19" fmla="*/ 318 h 320"/>
                <a:gd name="T20" fmla="*/ 259 w 368"/>
                <a:gd name="T21" fmla="*/ 273 h 320"/>
                <a:gd name="T22" fmla="*/ 259 w 368"/>
                <a:gd name="T23" fmla="*/ 272 h 320"/>
                <a:gd name="T24" fmla="*/ 259 w 368"/>
                <a:gd name="T25" fmla="*/ 271 h 320"/>
                <a:gd name="T26" fmla="*/ 277 w 368"/>
                <a:gd name="T27" fmla="*/ 216 h 320"/>
                <a:gd name="T28" fmla="*/ 278 w 368"/>
                <a:gd name="T29" fmla="*/ 215 h 320"/>
                <a:gd name="T30" fmla="*/ 305 w 368"/>
                <a:gd name="T31" fmla="*/ 179 h 320"/>
                <a:gd name="T32" fmla="*/ 303 w 368"/>
                <a:gd name="T33" fmla="*/ 171 h 320"/>
                <a:gd name="T34" fmla="*/ 303 w 368"/>
                <a:gd name="T35" fmla="*/ 170 h 320"/>
                <a:gd name="T36" fmla="*/ 303 w 368"/>
                <a:gd name="T37" fmla="*/ 167 h 320"/>
                <a:gd name="T38" fmla="*/ 303 w 368"/>
                <a:gd name="T39" fmla="*/ 167 h 320"/>
                <a:gd name="T40" fmla="*/ 325 w 368"/>
                <a:gd name="T41" fmla="*/ 133 h 320"/>
                <a:gd name="T42" fmla="*/ 335 w 368"/>
                <a:gd name="T43" fmla="*/ 99 h 320"/>
                <a:gd name="T44" fmla="*/ 333 w 368"/>
                <a:gd name="T45" fmla="*/ 98 h 320"/>
                <a:gd name="T46" fmla="*/ 332 w 368"/>
                <a:gd name="T47" fmla="*/ 94 h 320"/>
                <a:gd name="T48" fmla="*/ 332 w 368"/>
                <a:gd name="T49" fmla="*/ 94 h 320"/>
                <a:gd name="T50" fmla="*/ 333 w 368"/>
                <a:gd name="T51" fmla="*/ 91 h 320"/>
                <a:gd name="T52" fmla="*/ 351 w 368"/>
                <a:gd name="T53" fmla="*/ 77 h 320"/>
                <a:gd name="T54" fmla="*/ 368 w 368"/>
                <a:gd name="T55" fmla="*/ 48 h 320"/>
                <a:gd name="T56" fmla="*/ 364 w 368"/>
                <a:gd name="T57" fmla="*/ 44 h 320"/>
                <a:gd name="T58" fmla="*/ 315 w 368"/>
                <a:gd name="T59" fmla="*/ 47 h 320"/>
                <a:gd name="T60" fmla="*/ 315 w 368"/>
                <a:gd name="T61" fmla="*/ 47 h 320"/>
                <a:gd name="T62" fmla="*/ 311 w 368"/>
                <a:gd name="T63" fmla="*/ 45 h 320"/>
                <a:gd name="T64" fmla="*/ 312 w 368"/>
                <a:gd name="T65" fmla="*/ 40 h 320"/>
                <a:gd name="T66" fmla="*/ 325 w 368"/>
                <a:gd name="T67" fmla="*/ 23 h 320"/>
                <a:gd name="T68" fmla="*/ 322 w 368"/>
                <a:gd name="T6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8" h="320">
                  <a:moveTo>
                    <a:pt x="322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1" y="266"/>
                    <a:pt x="11" y="266"/>
                    <a:pt x="11" y="266"/>
                  </a:cubicBezTo>
                  <a:cubicBezTo>
                    <a:pt x="17" y="272"/>
                    <a:pt x="17" y="272"/>
                    <a:pt x="17" y="272"/>
                  </a:cubicBezTo>
                  <a:cubicBezTo>
                    <a:pt x="42" y="272"/>
                    <a:pt x="42" y="272"/>
                    <a:pt x="42" y="272"/>
                  </a:cubicBezTo>
                  <a:cubicBezTo>
                    <a:pt x="44" y="272"/>
                    <a:pt x="46" y="274"/>
                    <a:pt x="46" y="277"/>
                  </a:cubicBezTo>
                  <a:cubicBezTo>
                    <a:pt x="48" y="320"/>
                    <a:pt x="48" y="320"/>
                    <a:pt x="48" y="320"/>
                  </a:cubicBezTo>
                  <a:cubicBezTo>
                    <a:pt x="263" y="318"/>
                    <a:pt x="263" y="318"/>
                    <a:pt x="263" y="318"/>
                  </a:cubicBezTo>
                  <a:cubicBezTo>
                    <a:pt x="259" y="273"/>
                    <a:pt x="259" y="273"/>
                    <a:pt x="259" y="273"/>
                  </a:cubicBezTo>
                  <a:cubicBezTo>
                    <a:pt x="259" y="273"/>
                    <a:pt x="259" y="272"/>
                    <a:pt x="259" y="272"/>
                  </a:cubicBezTo>
                  <a:cubicBezTo>
                    <a:pt x="259" y="272"/>
                    <a:pt x="259" y="271"/>
                    <a:pt x="259" y="271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5"/>
                    <a:pt x="278" y="215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3" y="171"/>
                    <a:pt x="303" y="171"/>
                    <a:pt x="303" y="171"/>
                  </a:cubicBezTo>
                  <a:cubicBezTo>
                    <a:pt x="303" y="170"/>
                    <a:pt x="303" y="170"/>
                    <a:pt x="303" y="170"/>
                  </a:cubicBezTo>
                  <a:cubicBezTo>
                    <a:pt x="303" y="169"/>
                    <a:pt x="303" y="168"/>
                    <a:pt x="303" y="167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25" y="133"/>
                    <a:pt x="325" y="133"/>
                    <a:pt x="325" y="133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3" y="98"/>
                    <a:pt x="333" y="98"/>
                    <a:pt x="333" y="98"/>
                  </a:cubicBezTo>
                  <a:cubicBezTo>
                    <a:pt x="332" y="97"/>
                    <a:pt x="332" y="96"/>
                    <a:pt x="332" y="94"/>
                  </a:cubicBezTo>
                  <a:cubicBezTo>
                    <a:pt x="332" y="94"/>
                    <a:pt x="332" y="94"/>
                    <a:pt x="332" y="94"/>
                  </a:cubicBezTo>
                  <a:cubicBezTo>
                    <a:pt x="332" y="93"/>
                    <a:pt x="332" y="92"/>
                    <a:pt x="333" y="91"/>
                  </a:cubicBezTo>
                  <a:cubicBezTo>
                    <a:pt x="351" y="77"/>
                    <a:pt x="351" y="77"/>
                    <a:pt x="351" y="77"/>
                  </a:cubicBezTo>
                  <a:cubicBezTo>
                    <a:pt x="368" y="48"/>
                    <a:pt x="368" y="48"/>
                    <a:pt x="368" y="48"/>
                  </a:cubicBezTo>
                  <a:cubicBezTo>
                    <a:pt x="364" y="44"/>
                    <a:pt x="364" y="44"/>
                    <a:pt x="364" y="44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4" y="47"/>
                    <a:pt x="312" y="46"/>
                    <a:pt x="311" y="45"/>
                  </a:cubicBezTo>
                  <a:cubicBezTo>
                    <a:pt x="311" y="43"/>
                    <a:pt x="311" y="41"/>
                    <a:pt x="312" y="40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2" y="0"/>
                    <a:pt x="322" y="0"/>
                    <a:pt x="322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364">
              <a:extLst>
                <a:ext uri="{FF2B5EF4-FFF2-40B4-BE49-F238E27FC236}">
                  <a16:creationId xmlns:a16="http://schemas.microsoft.com/office/drawing/2014/main" id="{9496222D-0F0B-4F64-8F15-F288EAF1E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2586038"/>
              <a:ext cx="642938" cy="307975"/>
            </a:xfrm>
            <a:custGeom>
              <a:avLst/>
              <a:gdLst>
                <a:gd name="T0" fmla="*/ 138 w 409"/>
                <a:gd name="T1" fmla="*/ 0 h 196"/>
                <a:gd name="T2" fmla="*/ 109 w 409"/>
                <a:gd name="T3" fmla="*/ 7 h 196"/>
                <a:gd name="T4" fmla="*/ 58 w 409"/>
                <a:gd name="T5" fmla="*/ 58 h 196"/>
                <a:gd name="T6" fmla="*/ 55 w 409"/>
                <a:gd name="T7" fmla="*/ 59 h 196"/>
                <a:gd name="T8" fmla="*/ 30 w 409"/>
                <a:gd name="T9" fmla="*/ 64 h 196"/>
                <a:gd name="T10" fmla="*/ 0 w 409"/>
                <a:gd name="T11" fmla="*/ 85 h 196"/>
                <a:gd name="T12" fmla="*/ 145 w 409"/>
                <a:gd name="T13" fmla="*/ 130 h 196"/>
                <a:gd name="T14" fmla="*/ 147 w 409"/>
                <a:gd name="T15" fmla="*/ 132 h 196"/>
                <a:gd name="T16" fmla="*/ 152 w 409"/>
                <a:gd name="T17" fmla="*/ 144 h 196"/>
                <a:gd name="T18" fmla="*/ 164 w 409"/>
                <a:gd name="T19" fmla="*/ 147 h 196"/>
                <a:gd name="T20" fmla="*/ 166 w 409"/>
                <a:gd name="T21" fmla="*/ 149 h 196"/>
                <a:gd name="T22" fmla="*/ 166 w 409"/>
                <a:gd name="T23" fmla="*/ 149 h 196"/>
                <a:gd name="T24" fmla="*/ 184 w 409"/>
                <a:gd name="T25" fmla="*/ 196 h 196"/>
                <a:gd name="T26" fmla="*/ 218 w 409"/>
                <a:gd name="T27" fmla="*/ 128 h 196"/>
                <a:gd name="T28" fmla="*/ 222 w 409"/>
                <a:gd name="T29" fmla="*/ 126 h 196"/>
                <a:gd name="T30" fmla="*/ 222 w 409"/>
                <a:gd name="T31" fmla="*/ 126 h 196"/>
                <a:gd name="T32" fmla="*/ 240 w 409"/>
                <a:gd name="T33" fmla="*/ 129 h 196"/>
                <a:gd name="T34" fmla="*/ 264 w 409"/>
                <a:gd name="T35" fmla="*/ 118 h 196"/>
                <a:gd name="T36" fmla="*/ 266 w 409"/>
                <a:gd name="T37" fmla="*/ 117 h 196"/>
                <a:gd name="T38" fmla="*/ 304 w 409"/>
                <a:gd name="T39" fmla="*/ 117 h 196"/>
                <a:gd name="T40" fmla="*/ 317 w 409"/>
                <a:gd name="T41" fmla="*/ 100 h 196"/>
                <a:gd name="T42" fmla="*/ 321 w 409"/>
                <a:gd name="T43" fmla="*/ 99 h 196"/>
                <a:gd name="T44" fmla="*/ 321 w 409"/>
                <a:gd name="T45" fmla="*/ 99 h 196"/>
                <a:gd name="T46" fmla="*/ 398 w 409"/>
                <a:gd name="T47" fmla="*/ 102 h 196"/>
                <a:gd name="T48" fmla="*/ 409 w 409"/>
                <a:gd name="T49" fmla="*/ 93 h 196"/>
                <a:gd name="T50" fmla="*/ 387 w 409"/>
                <a:gd name="T51" fmla="*/ 68 h 196"/>
                <a:gd name="T52" fmla="*/ 341 w 409"/>
                <a:gd name="T53" fmla="*/ 70 h 196"/>
                <a:gd name="T54" fmla="*/ 341 w 409"/>
                <a:gd name="T55" fmla="*/ 70 h 196"/>
                <a:gd name="T56" fmla="*/ 302 w 409"/>
                <a:gd name="T57" fmla="*/ 64 h 196"/>
                <a:gd name="T58" fmla="*/ 255 w 409"/>
                <a:gd name="T59" fmla="*/ 64 h 196"/>
                <a:gd name="T60" fmla="*/ 239 w 409"/>
                <a:gd name="T61" fmla="*/ 88 h 196"/>
                <a:gd name="T62" fmla="*/ 236 w 409"/>
                <a:gd name="T63" fmla="*/ 90 h 196"/>
                <a:gd name="T64" fmla="*/ 233 w 409"/>
                <a:gd name="T65" fmla="*/ 89 h 196"/>
                <a:gd name="T66" fmla="*/ 210 w 409"/>
                <a:gd name="T67" fmla="*/ 75 h 196"/>
                <a:gd name="T68" fmla="*/ 185 w 409"/>
                <a:gd name="T69" fmla="*/ 78 h 196"/>
                <a:gd name="T70" fmla="*/ 185 w 409"/>
                <a:gd name="T71" fmla="*/ 78 h 196"/>
                <a:gd name="T72" fmla="*/ 180 w 409"/>
                <a:gd name="T73" fmla="*/ 75 h 196"/>
                <a:gd name="T74" fmla="*/ 173 w 409"/>
                <a:gd name="T75" fmla="*/ 51 h 196"/>
                <a:gd name="T76" fmla="*/ 119 w 409"/>
                <a:gd name="T77" fmla="*/ 47 h 196"/>
                <a:gd name="T78" fmla="*/ 116 w 409"/>
                <a:gd name="T79" fmla="*/ 46 h 196"/>
                <a:gd name="T80" fmla="*/ 109 w 409"/>
                <a:gd name="T81" fmla="*/ 37 h 196"/>
                <a:gd name="T82" fmla="*/ 110 w 409"/>
                <a:gd name="T83" fmla="*/ 31 h 196"/>
                <a:gd name="T84" fmla="*/ 135 w 409"/>
                <a:gd name="T85" fmla="*/ 4 h 196"/>
                <a:gd name="T86" fmla="*/ 138 w 409"/>
                <a:gd name="T87" fmla="*/ 3 h 196"/>
                <a:gd name="T88" fmla="*/ 143 w 409"/>
                <a:gd name="T89" fmla="*/ 2 h 196"/>
                <a:gd name="T90" fmla="*/ 138 w 409"/>
                <a:gd name="T9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9" h="196">
                  <a:moveTo>
                    <a:pt x="138" y="0"/>
                  </a:moveTo>
                  <a:cubicBezTo>
                    <a:pt x="109" y="7"/>
                    <a:pt x="109" y="7"/>
                    <a:pt x="109" y="7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7" y="59"/>
                    <a:pt x="56" y="59"/>
                    <a:pt x="55" y="5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6" y="130"/>
                    <a:pt x="147" y="131"/>
                    <a:pt x="147" y="132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64" y="147"/>
                    <a:pt x="164" y="147"/>
                    <a:pt x="164" y="147"/>
                  </a:cubicBezTo>
                  <a:cubicBezTo>
                    <a:pt x="165" y="147"/>
                    <a:pt x="166" y="148"/>
                    <a:pt x="166" y="149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84" y="196"/>
                    <a:pt x="184" y="196"/>
                    <a:pt x="184" y="196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7"/>
                    <a:pt x="220" y="126"/>
                    <a:pt x="222" y="126"/>
                  </a:cubicBezTo>
                  <a:cubicBezTo>
                    <a:pt x="222" y="126"/>
                    <a:pt x="222" y="126"/>
                    <a:pt x="222" y="126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64" y="118"/>
                    <a:pt x="264" y="118"/>
                    <a:pt x="264" y="118"/>
                  </a:cubicBezTo>
                  <a:cubicBezTo>
                    <a:pt x="265" y="117"/>
                    <a:pt x="265" y="117"/>
                    <a:pt x="266" y="117"/>
                  </a:cubicBezTo>
                  <a:cubicBezTo>
                    <a:pt x="304" y="117"/>
                    <a:pt x="304" y="117"/>
                    <a:pt x="304" y="117"/>
                  </a:cubicBezTo>
                  <a:cubicBezTo>
                    <a:pt x="317" y="100"/>
                    <a:pt x="317" y="100"/>
                    <a:pt x="317" y="100"/>
                  </a:cubicBezTo>
                  <a:cubicBezTo>
                    <a:pt x="318" y="99"/>
                    <a:pt x="319" y="99"/>
                    <a:pt x="321" y="99"/>
                  </a:cubicBezTo>
                  <a:cubicBezTo>
                    <a:pt x="321" y="99"/>
                    <a:pt x="321" y="99"/>
                    <a:pt x="321" y="99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409" y="93"/>
                    <a:pt x="409" y="93"/>
                    <a:pt x="409" y="93"/>
                  </a:cubicBezTo>
                  <a:cubicBezTo>
                    <a:pt x="387" y="68"/>
                    <a:pt x="387" y="68"/>
                    <a:pt x="387" y="6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02" y="64"/>
                    <a:pt x="302" y="64"/>
                    <a:pt x="302" y="64"/>
                  </a:cubicBezTo>
                  <a:cubicBezTo>
                    <a:pt x="255" y="64"/>
                    <a:pt x="255" y="64"/>
                    <a:pt x="255" y="64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8" y="89"/>
                    <a:pt x="237" y="90"/>
                    <a:pt x="236" y="90"/>
                  </a:cubicBezTo>
                  <a:cubicBezTo>
                    <a:pt x="235" y="90"/>
                    <a:pt x="234" y="89"/>
                    <a:pt x="233" y="89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185" y="78"/>
                    <a:pt x="185" y="78"/>
                    <a:pt x="185" y="78"/>
                  </a:cubicBezTo>
                  <a:cubicBezTo>
                    <a:pt x="185" y="78"/>
                    <a:pt x="185" y="78"/>
                    <a:pt x="185" y="78"/>
                  </a:cubicBezTo>
                  <a:cubicBezTo>
                    <a:pt x="183" y="78"/>
                    <a:pt x="181" y="77"/>
                    <a:pt x="180" y="75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7" y="47"/>
                    <a:pt x="116" y="46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8" y="35"/>
                    <a:pt x="108" y="33"/>
                    <a:pt x="110" y="31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136" y="3"/>
                    <a:pt x="137" y="3"/>
                    <a:pt x="138" y="3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38" y="0"/>
                    <a:pt x="138" y="0"/>
                    <a:pt x="138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366">
              <a:extLst>
                <a:ext uri="{FF2B5EF4-FFF2-40B4-BE49-F238E27FC236}">
                  <a16:creationId xmlns:a16="http://schemas.microsoft.com/office/drawing/2014/main" id="{FEA6F702-6854-437C-9BD6-D093C2F2A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2676525"/>
              <a:ext cx="601663" cy="622300"/>
            </a:xfrm>
            <a:custGeom>
              <a:avLst/>
              <a:gdLst>
                <a:gd name="T0" fmla="*/ 125 w 382"/>
                <a:gd name="T1" fmla="*/ 0 h 396"/>
                <a:gd name="T2" fmla="*/ 65 w 382"/>
                <a:gd name="T3" fmla="*/ 25 h 396"/>
                <a:gd name="T4" fmla="*/ 64 w 382"/>
                <a:gd name="T5" fmla="*/ 26 h 396"/>
                <a:gd name="T6" fmla="*/ 57 w 382"/>
                <a:gd name="T7" fmla="*/ 27 h 396"/>
                <a:gd name="T8" fmla="*/ 57 w 382"/>
                <a:gd name="T9" fmla="*/ 27 h 396"/>
                <a:gd name="T10" fmla="*/ 55 w 382"/>
                <a:gd name="T11" fmla="*/ 27 h 396"/>
                <a:gd name="T12" fmla="*/ 44 w 382"/>
                <a:gd name="T13" fmla="*/ 21 h 396"/>
                <a:gd name="T14" fmla="*/ 37 w 382"/>
                <a:gd name="T15" fmla="*/ 26 h 396"/>
                <a:gd name="T16" fmla="*/ 39 w 382"/>
                <a:gd name="T17" fmla="*/ 71 h 396"/>
                <a:gd name="T18" fmla="*/ 38 w 382"/>
                <a:gd name="T19" fmla="*/ 74 h 396"/>
                <a:gd name="T20" fmla="*/ 0 w 382"/>
                <a:gd name="T21" fmla="*/ 119 h 396"/>
                <a:gd name="T22" fmla="*/ 10 w 382"/>
                <a:gd name="T23" fmla="*/ 149 h 396"/>
                <a:gd name="T24" fmla="*/ 10 w 382"/>
                <a:gd name="T25" fmla="*/ 151 h 396"/>
                <a:gd name="T26" fmla="*/ 9 w 382"/>
                <a:gd name="T27" fmla="*/ 196 h 396"/>
                <a:gd name="T28" fmla="*/ 55 w 382"/>
                <a:gd name="T29" fmla="*/ 225 h 396"/>
                <a:gd name="T30" fmla="*/ 56 w 382"/>
                <a:gd name="T31" fmla="*/ 226 h 396"/>
                <a:gd name="T32" fmla="*/ 74 w 382"/>
                <a:gd name="T33" fmla="*/ 246 h 396"/>
                <a:gd name="T34" fmla="*/ 112 w 382"/>
                <a:gd name="T35" fmla="*/ 275 h 396"/>
                <a:gd name="T36" fmla="*/ 114 w 382"/>
                <a:gd name="T37" fmla="*/ 278 h 396"/>
                <a:gd name="T38" fmla="*/ 119 w 382"/>
                <a:gd name="T39" fmla="*/ 311 h 396"/>
                <a:gd name="T40" fmla="*/ 127 w 382"/>
                <a:gd name="T41" fmla="*/ 356 h 396"/>
                <a:gd name="T42" fmla="*/ 161 w 382"/>
                <a:gd name="T43" fmla="*/ 396 h 396"/>
                <a:gd name="T44" fmla="*/ 351 w 382"/>
                <a:gd name="T45" fmla="*/ 385 h 396"/>
                <a:gd name="T46" fmla="*/ 341 w 382"/>
                <a:gd name="T47" fmla="*/ 327 h 396"/>
                <a:gd name="T48" fmla="*/ 341 w 382"/>
                <a:gd name="T49" fmla="*/ 326 h 396"/>
                <a:gd name="T50" fmla="*/ 358 w 382"/>
                <a:gd name="T51" fmla="*/ 231 h 396"/>
                <a:gd name="T52" fmla="*/ 358 w 382"/>
                <a:gd name="T53" fmla="*/ 205 h 396"/>
                <a:gd name="T54" fmla="*/ 358 w 382"/>
                <a:gd name="T55" fmla="*/ 204 h 396"/>
                <a:gd name="T56" fmla="*/ 382 w 382"/>
                <a:gd name="T57" fmla="*/ 142 h 396"/>
                <a:gd name="T58" fmla="*/ 369 w 382"/>
                <a:gd name="T59" fmla="*/ 173 h 396"/>
                <a:gd name="T60" fmla="*/ 366 w 382"/>
                <a:gd name="T61" fmla="*/ 176 h 396"/>
                <a:gd name="T62" fmla="*/ 353 w 382"/>
                <a:gd name="T63" fmla="*/ 178 h 396"/>
                <a:gd name="T64" fmla="*/ 347 w 382"/>
                <a:gd name="T65" fmla="*/ 194 h 396"/>
                <a:gd name="T66" fmla="*/ 346 w 382"/>
                <a:gd name="T67" fmla="*/ 196 h 396"/>
                <a:gd name="T68" fmla="*/ 329 w 382"/>
                <a:gd name="T69" fmla="*/ 207 h 396"/>
                <a:gd name="T70" fmla="*/ 326 w 382"/>
                <a:gd name="T71" fmla="*/ 208 h 396"/>
                <a:gd name="T72" fmla="*/ 324 w 382"/>
                <a:gd name="T73" fmla="*/ 207 h 396"/>
                <a:gd name="T74" fmla="*/ 322 w 382"/>
                <a:gd name="T75" fmla="*/ 203 h 396"/>
                <a:gd name="T76" fmla="*/ 334 w 382"/>
                <a:gd name="T77" fmla="*/ 163 h 396"/>
                <a:gd name="T78" fmla="*/ 335 w 382"/>
                <a:gd name="T79" fmla="*/ 162 h 396"/>
                <a:gd name="T80" fmla="*/ 345 w 382"/>
                <a:gd name="T81" fmla="*/ 148 h 396"/>
                <a:gd name="T82" fmla="*/ 325 w 382"/>
                <a:gd name="T83" fmla="*/ 97 h 396"/>
                <a:gd name="T84" fmla="*/ 313 w 382"/>
                <a:gd name="T85" fmla="*/ 94 h 396"/>
                <a:gd name="T86" fmla="*/ 310 w 382"/>
                <a:gd name="T87" fmla="*/ 91 h 396"/>
                <a:gd name="T88" fmla="*/ 306 w 382"/>
                <a:gd name="T89" fmla="*/ 80 h 396"/>
                <a:gd name="T90" fmla="*/ 154 w 382"/>
                <a:gd name="T91" fmla="*/ 32 h 396"/>
                <a:gd name="T92" fmla="*/ 154 w 382"/>
                <a:gd name="T93" fmla="*/ 32 h 396"/>
                <a:gd name="T94" fmla="*/ 137 w 382"/>
                <a:gd name="T95" fmla="*/ 24 h 396"/>
                <a:gd name="T96" fmla="*/ 128 w 382"/>
                <a:gd name="T97" fmla="*/ 31 h 396"/>
                <a:gd name="T98" fmla="*/ 125 w 382"/>
                <a:gd name="T99" fmla="*/ 32 h 396"/>
                <a:gd name="T100" fmla="*/ 123 w 382"/>
                <a:gd name="T101" fmla="*/ 32 h 396"/>
                <a:gd name="T102" fmla="*/ 119 w 382"/>
                <a:gd name="T103" fmla="*/ 29 h 396"/>
                <a:gd name="T104" fmla="*/ 117 w 382"/>
                <a:gd name="T105" fmla="*/ 25 h 396"/>
                <a:gd name="T106" fmla="*/ 123 w 382"/>
                <a:gd name="T107" fmla="*/ 8 h 396"/>
                <a:gd name="T108" fmla="*/ 123 w 382"/>
                <a:gd name="T109" fmla="*/ 7 h 396"/>
                <a:gd name="T110" fmla="*/ 126 w 382"/>
                <a:gd name="T111" fmla="*/ 0 h 396"/>
                <a:gd name="T112" fmla="*/ 125 w 382"/>
                <a:gd name="T11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2" h="396">
                  <a:moveTo>
                    <a:pt x="125" y="0"/>
                  </a:moveTo>
                  <a:cubicBezTo>
                    <a:pt x="65" y="25"/>
                    <a:pt x="65" y="25"/>
                    <a:pt x="65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5" y="27"/>
                    <a:pt x="55" y="27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2"/>
                    <a:pt x="38" y="73"/>
                    <a:pt x="38" y="7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1"/>
                  </a:cubicBezTo>
                  <a:cubicBezTo>
                    <a:pt x="9" y="196"/>
                    <a:pt x="9" y="196"/>
                    <a:pt x="9" y="196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112" y="275"/>
                    <a:pt x="112" y="275"/>
                    <a:pt x="112" y="275"/>
                  </a:cubicBezTo>
                  <a:cubicBezTo>
                    <a:pt x="113" y="276"/>
                    <a:pt x="114" y="277"/>
                    <a:pt x="114" y="278"/>
                  </a:cubicBezTo>
                  <a:cubicBezTo>
                    <a:pt x="119" y="311"/>
                    <a:pt x="119" y="311"/>
                    <a:pt x="119" y="311"/>
                  </a:cubicBezTo>
                  <a:cubicBezTo>
                    <a:pt x="127" y="356"/>
                    <a:pt x="127" y="356"/>
                    <a:pt x="127" y="356"/>
                  </a:cubicBezTo>
                  <a:cubicBezTo>
                    <a:pt x="161" y="396"/>
                    <a:pt x="161" y="396"/>
                    <a:pt x="161" y="396"/>
                  </a:cubicBezTo>
                  <a:cubicBezTo>
                    <a:pt x="351" y="385"/>
                    <a:pt x="351" y="385"/>
                    <a:pt x="351" y="385"/>
                  </a:cubicBezTo>
                  <a:cubicBezTo>
                    <a:pt x="341" y="327"/>
                    <a:pt x="341" y="327"/>
                    <a:pt x="341" y="327"/>
                  </a:cubicBezTo>
                  <a:cubicBezTo>
                    <a:pt x="341" y="327"/>
                    <a:pt x="341" y="326"/>
                    <a:pt x="341" y="326"/>
                  </a:cubicBezTo>
                  <a:cubicBezTo>
                    <a:pt x="358" y="231"/>
                    <a:pt x="358" y="231"/>
                    <a:pt x="358" y="231"/>
                  </a:cubicBezTo>
                  <a:cubicBezTo>
                    <a:pt x="358" y="205"/>
                    <a:pt x="358" y="205"/>
                    <a:pt x="358" y="205"/>
                  </a:cubicBezTo>
                  <a:cubicBezTo>
                    <a:pt x="358" y="205"/>
                    <a:pt x="358" y="204"/>
                    <a:pt x="358" y="204"/>
                  </a:cubicBezTo>
                  <a:cubicBezTo>
                    <a:pt x="382" y="142"/>
                    <a:pt x="382" y="142"/>
                    <a:pt x="382" y="142"/>
                  </a:cubicBezTo>
                  <a:cubicBezTo>
                    <a:pt x="369" y="173"/>
                    <a:pt x="369" y="173"/>
                    <a:pt x="369" y="173"/>
                  </a:cubicBezTo>
                  <a:cubicBezTo>
                    <a:pt x="369" y="174"/>
                    <a:pt x="368" y="175"/>
                    <a:pt x="366" y="176"/>
                  </a:cubicBezTo>
                  <a:cubicBezTo>
                    <a:pt x="353" y="178"/>
                    <a:pt x="353" y="178"/>
                    <a:pt x="353" y="178"/>
                  </a:cubicBezTo>
                  <a:cubicBezTo>
                    <a:pt x="347" y="194"/>
                    <a:pt x="347" y="194"/>
                    <a:pt x="347" y="194"/>
                  </a:cubicBezTo>
                  <a:cubicBezTo>
                    <a:pt x="347" y="194"/>
                    <a:pt x="346" y="195"/>
                    <a:pt x="346" y="196"/>
                  </a:cubicBezTo>
                  <a:cubicBezTo>
                    <a:pt x="329" y="207"/>
                    <a:pt x="329" y="207"/>
                    <a:pt x="329" y="207"/>
                  </a:cubicBezTo>
                  <a:cubicBezTo>
                    <a:pt x="328" y="208"/>
                    <a:pt x="327" y="208"/>
                    <a:pt x="326" y="208"/>
                  </a:cubicBezTo>
                  <a:cubicBezTo>
                    <a:pt x="325" y="208"/>
                    <a:pt x="324" y="208"/>
                    <a:pt x="324" y="207"/>
                  </a:cubicBezTo>
                  <a:cubicBezTo>
                    <a:pt x="322" y="206"/>
                    <a:pt x="322" y="204"/>
                    <a:pt x="322" y="203"/>
                  </a:cubicBezTo>
                  <a:cubicBezTo>
                    <a:pt x="334" y="163"/>
                    <a:pt x="334" y="163"/>
                    <a:pt x="334" y="163"/>
                  </a:cubicBezTo>
                  <a:cubicBezTo>
                    <a:pt x="334" y="163"/>
                    <a:pt x="334" y="162"/>
                    <a:pt x="335" y="162"/>
                  </a:cubicBezTo>
                  <a:cubicBezTo>
                    <a:pt x="345" y="148"/>
                    <a:pt x="345" y="148"/>
                    <a:pt x="345" y="148"/>
                  </a:cubicBezTo>
                  <a:cubicBezTo>
                    <a:pt x="325" y="97"/>
                    <a:pt x="325" y="97"/>
                    <a:pt x="325" y="97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312" y="93"/>
                    <a:pt x="311" y="92"/>
                    <a:pt x="310" y="91"/>
                  </a:cubicBezTo>
                  <a:cubicBezTo>
                    <a:pt x="306" y="80"/>
                    <a:pt x="306" y="80"/>
                    <a:pt x="306" y="80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7" y="32"/>
                    <a:pt x="126" y="32"/>
                    <a:pt x="125" y="32"/>
                  </a:cubicBezTo>
                  <a:cubicBezTo>
                    <a:pt x="124" y="32"/>
                    <a:pt x="124" y="32"/>
                    <a:pt x="123" y="32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7" y="26"/>
                    <a:pt x="117" y="25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0"/>
                    <a:pt x="125" y="0"/>
                    <a:pt x="125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368">
              <a:extLst>
                <a:ext uri="{FF2B5EF4-FFF2-40B4-BE49-F238E27FC236}">
                  <a16:creationId xmlns:a16="http://schemas.microsoft.com/office/drawing/2014/main" id="{EEBD140F-6802-409B-98B2-E60E0F508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3294063"/>
              <a:ext cx="449263" cy="795338"/>
            </a:xfrm>
            <a:custGeom>
              <a:avLst/>
              <a:gdLst>
                <a:gd name="T0" fmla="*/ 238 w 286"/>
                <a:gd name="T1" fmla="*/ 0 h 506"/>
                <a:gd name="T2" fmla="*/ 54 w 286"/>
                <a:gd name="T3" fmla="*/ 11 h 506"/>
                <a:gd name="T4" fmla="*/ 85 w 286"/>
                <a:gd name="T5" fmla="*/ 47 h 506"/>
                <a:gd name="T6" fmla="*/ 86 w 286"/>
                <a:gd name="T7" fmla="*/ 51 h 506"/>
                <a:gd name="T8" fmla="*/ 77 w 286"/>
                <a:gd name="T9" fmla="*/ 79 h 506"/>
                <a:gd name="T10" fmla="*/ 75 w 286"/>
                <a:gd name="T11" fmla="*/ 81 h 506"/>
                <a:gd name="T12" fmla="*/ 27 w 286"/>
                <a:gd name="T13" fmla="*/ 118 h 506"/>
                <a:gd name="T14" fmla="*/ 35 w 286"/>
                <a:gd name="T15" fmla="*/ 140 h 506"/>
                <a:gd name="T16" fmla="*/ 35 w 286"/>
                <a:gd name="T17" fmla="*/ 144 h 506"/>
                <a:gd name="T18" fmla="*/ 5 w 286"/>
                <a:gd name="T19" fmla="*/ 208 h 506"/>
                <a:gd name="T20" fmla="*/ 0 w 286"/>
                <a:gd name="T21" fmla="*/ 222 h 506"/>
                <a:gd name="T22" fmla="*/ 11 w 286"/>
                <a:gd name="T23" fmla="*/ 260 h 506"/>
                <a:gd name="T24" fmla="*/ 58 w 286"/>
                <a:gd name="T25" fmla="*/ 309 h 506"/>
                <a:gd name="T26" fmla="*/ 59 w 286"/>
                <a:gd name="T27" fmla="*/ 311 h 506"/>
                <a:gd name="T28" fmla="*/ 64 w 286"/>
                <a:gd name="T29" fmla="*/ 333 h 506"/>
                <a:gd name="T30" fmla="*/ 90 w 286"/>
                <a:gd name="T31" fmla="*/ 333 h 506"/>
                <a:gd name="T32" fmla="*/ 92 w 286"/>
                <a:gd name="T33" fmla="*/ 333 h 506"/>
                <a:gd name="T34" fmla="*/ 104 w 286"/>
                <a:gd name="T35" fmla="*/ 341 h 506"/>
                <a:gd name="T36" fmla="*/ 105 w 286"/>
                <a:gd name="T37" fmla="*/ 346 h 506"/>
                <a:gd name="T38" fmla="*/ 92 w 286"/>
                <a:gd name="T39" fmla="*/ 385 h 506"/>
                <a:gd name="T40" fmla="*/ 100 w 286"/>
                <a:gd name="T41" fmla="*/ 408 h 506"/>
                <a:gd name="T42" fmla="*/ 143 w 286"/>
                <a:gd name="T43" fmla="*/ 434 h 506"/>
                <a:gd name="T44" fmla="*/ 145 w 286"/>
                <a:gd name="T45" fmla="*/ 436 h 506"/>
                <a:gd name="T46" fmla="*/ 163 w 286"/>
                <a:gd name="T47" fmla="*/ 486 h 506"/>
                <a:gd name="T48" fmla="*/ 173 w 286"/>
                <a:gd name="T49" fmla="*/ 505 h 506"/>
                <a:gd name="T50" fmla="*/ 179 w 286"/>
                <a:gd name="T51" fmla="*/ 506 h 506"/>
                <a:gd name="T52" fmla="*/ 194 w 286"/>
                <a:gd name="T53" fmla="*/ 485 h 506"/>
                <a:gd name="T54" fmla="*/ 197 w 286"/>
                <a:gd name="T55" fmla="*/ 483 h 506"/>
                <a:gd name="T56" fmla="*/ 199 w 286"/>
                <a:gd name="T57" fmla="*/ 483 h 506"/>
                <a:gd name="T58" fmla="*/ 222 w 286"/>
                <a:gd name="T59" fmla="*/ 491 h 506"/>
                <a:gd name="T60" fmla="*/ 228 w 286"/>
                <a:gd name="T61" fmla="*/ 492 h 506"/>
                <a:gd name="T62" fmla="*/ 232 w 286"/>
                <a:gd name="T63" fmla="*/ 465 h 506"/>
                <a:gd name="T64" fmla="*/ 235 w 286"/>
                <a:gd name="T65" fmla="*/ 461 h 506"/>
                <a:gd name="T66" fmla="*/ 254 w 286"/>
                <a:gd name="T67" fmla="*/ 454 h 506"/>
                <a:gd name="T68" fmla="*/ 253 w 286"/>
                <a:gd name="T69" fmla="*/ 452 h 506"/>
                <a:gd name="T70" fmla="*/ 252 w 286"/>
                <a:gd name="T71" fmla="*/ 451 h 506"/>
                <a:gd name="T72" fmla="*/ 252 w 286"/>
                <a:gd name="T73" fmla="*/ 450 h 506"/>
                <a:gd name="T74" fmla="*/ 252 w 286"/>
                <a:gd name="T75" fmla="*/ 450 h 506"/>
                <a:gd name="T76" fmla="*/ 252 w 286"/>
                <a:gd name="T77" fmla="*/ 450 h 506"/>
                <a:gd name="T78" fmla="*/ 253 w 286"/>
                <a:gd name="T79" fmla="*/ 448 h 506"/>
                <a:gd name="T80" fmla="*/ 259 w 286"/>
                <a:gd name="T81" fmla="*/ 432 h 506"/>
                <a:gd name="T82" fmla="*/ 252 w 286"/>
                <a:gd name="T83" fmla="*/ 424 h 506"/>
                <a:gd name="T84" fmla="*/ 252 w 286"/>
                <a:gd name="T85" fmla="*/ 424 h 506"/>
                <a:gd name="T86" fmla="*/ 251 w 286"/>
                <a:gd name="T87" fmla="*/ 420 h 506"/>
                <a:gd name="T88" fmla="*/ 251 w 286"/>
                <a:gd name="T89" fmla="*/ 420 h 506"/>
                <a:gd name="T90" fmla="*/ 259 w 286"/>
                <a:gd name="T91" fmla="*/ 388 h 506"/>
                <a:gd name="T92" fmla="*/ 260 w 286"/>
                <a:gd name="T93" fmla="*/ 386 h 506"/>
                <a:gd name="T94" fmla="*/ 275 w 286"/>
                <a:gd name="T95" fmla="*/ 367 h 506"/>
                <a:gd name="T96" fmla="*/ 286 w 286"/>
                <a:gd name="T97" fmla="*/ 325 h 506"/>
                <a:gd name="T98" fmla="*/ 276 w 286"/>
                <a:gd name="T99" fmla="*/ 303 h 506"/>
                <a:gd name="T100" fmla="*/ 276 w 286"/>
                <a:gd name="T101" fmla="*/ 303 h 506"/>
                <a:gd name="T102" fmla="*/ 275 w 286"/>
                <a:gd name="T103" fmla="*/ 301 h 506"/>
                <a:gd name="T104" fmla="*/ 280 w 286"/>
                <a:gd name="T105" fmla="*/ 261 h 506"/>
                <a:gd name="T106" fmla="*/ 263 w 286"/>
                <a:gd name="T107" fmla="*/ 66 h 506"/>
                <a:gd name="T108" fmla="*/ 243 w 286"/>
                <a:gd name="T109" fmla="*/ 28 h 506"/>
                <a:gd name="T110" fmla="*/ 243 w 286"/>
                <a:gd name="T111" fmla="*/ 27 h 506"/>
                <a:gd name="T112" fmla="*/ 238 w 286"/>
                <a:gd name="T113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6" h="506">
                  <a:moveTo>
                    <a:pt x="238" y="0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6" y="48"/>
                    <a:pt x="87" y="49"/>
                    <a:pt x="86" y="51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6" y="80"/>
                    <a:pt x="76" y="80"/>
                    <a:pt x="75" y="81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6" y="141"/>
                    <a:pt x="36" y="143"/>
                    <a:pt x="35" y="144"/>
                  </a:cubicBezTo>
                  <a:cubicBezTo>
                    <a:pt x="5" y="208"/>
                    <a:pt x="5" y="208"/>
                    <a:pt x="5" y="20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1" y="260"/>
                    <a:pt x="11" y="260"/>
                    <a:pt x="11" y="260"/>
                  </a:cubicBezTo>
                  <a:cubicBezTo>
                    <a:pt x="58" y="309"/>
                    <a:pt x="58" y="309"/>
                    <a:pt x="58" y="309"/>
                  </a:cubicBezTo>
                  <a:cubicBezTo>
                    <a:pt x="59" y="309"/>
                    <a:pt x="59" y="310"/>
                    <a:pt x="59" y="311"/>
                  </a:cubicBezTo>
                  <a:cubicBezTo>
                    <a:pt x="64" y="333"/>
                    <a:pt x="64" y="333"/>
                    <a:pt x="64" y="333"/>
                  </a:cubicBezTo>
                  <a:cubicBezTo>
                    <a:pt x="90" y="333"/>
                    <a:pt x="90" y="333"/>
                    <a:pt x="90" y="333"/>
                  </a:cubicBezTo>
                  <a:cubicBezTo>
                    <a:pt x="90" y="333"/>
                    <a:pt x="91" y="333"/>
                    <a:pt x="92" y="333"/>
                  </a:cubicBezTo>
                  <a:cubicBezTo>
                    <a:pt x="104" y="341"/>
                    <a:pt x="104" y="341"/>
                    <a:pt x="104" y="341"/>
                  </a:cubicBezTo>
                  <a:cubicBezTo>
                    <a:pt x="105" y="342"/>
                    <a:pt x="106" y="344"/>
                    <a:pt x="105" y="346"/>
                  </a:cubicBezTo>
                  <a:cubicBezTo>
                    <a:pt x="92" y="385"/>
                    <a:pt x="92" y="385"/>
                    <a:pt x="92" y="385"/>
                  </a:cubicBezTo>
                  <a:cubicBezTo>
                    <a:pt x="100" y="408"/>
                    <a:pt x="100" y="408"/>
                    <a:pt x="100" y="408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44" y="434"/>
                    <a:pt x="144" y="435"/>
                    <a:pt x="145" y="436"/>
                  </a:cubicBezTo>
                  <a:cubicBezTo>
                    <a:pt x="163" y="486"/>
                    <a:pt x="163" y="486"/>
                    <a:pt x="163" y="486"/>
                  </a:cubicBezTo>
                  <a:cubicBezTo>
                    <a:pt x="173" y="505"/>
                    <a:pt x="173" y="505"/>
                    <a:pt x="173" y="505"/>
                  </a:cubicBezTo>
                  <a:cubicBezTo>
                    <a:pt x="179" y="506"/>
                    <a:pt x="179" y="506"/>
                    <a:pt x="179" y="506"/>
                  </a:cubicBezTo>
                  <a:cubicBezTo>
                    <a:pt x="194" y="485"/>
                    <a:pt x="194" y="485"/>
                    <a:pt x="194" y="485"/>
                  </a:cubicBezTo>
                  <a:cubicBezTo>
                    <a:pt x="195" y="484"/>
                    <a:pt x="196" y="483"/>
                    <a:pt x="197" y="483"/>
                  </a:cubicBezTo>
                  <a:cubicBezTo>
                    <a:pt x="198" y="483"/>
                    <a:pt x="198" y="483"/>
                    <a:pt x="199" y="483"/>
                  </a:cubicBezTo>
                  <a:cubicBezTo>
                    <a:pt x="222" y="491"/>
                    <a:pt x="222" y="491"/>
                    <a:pt x="222" y="491"/>
                  </a:cubicBezTo>
                  <a:cubicBezTo>
                    <a:pt x="228" y="492"/>
                    <a:pt x="228" y="492"/>
                    <a:pt x="228" y="492"/>
                  </a:cubicBezTo>
                  <a:cubicBezTo>
                    <a:pt x="232" y="465"/>
                    <a:pt x="232" y="465"/>
                    <a:pt x="232" y="465"/>
                  </a:cubicBezTo>
                  <a:cubicBezTo>
                    <a:pt x="233" y="463"/>
                    <a:pt x="234" y="462"/>
                    <a:pt x="235" y="461"/>
                  </a:cubicBezTo>
                  <a:cubicBezTo>
                    <a:pt x="254" y="454"/>
                    <a:pt x="254" y="454"/>
                    <a:pt x="254" y="454"/>
                  </a:cubicBezTo>
                  <a:cubicBezTo>
                    <a:pt x="253" y="452"/>
                    <a:pt x="253" y="452"/>
                    <a:pt x="253" y="452"/>
                  </a:cubicBezTo>
                  <a:cubicBezTo>
                    <a:pt x="253" y="452"/>
                    <a:pt x="252" y="451"/>
                    <a:pt x="252" y="451"/>
                  </a:cubicBezTo>
                  <a:cubicBezTo>
                    <a:pt x="252" y="451"/>
                    <a:pt x="252" y="450"/>
                    <a:pt x="252" y="450"/>
                  </a:cubicBezTo>
                  <a:cubicBezTo>
                    <a:pt x="252" y="450"/>
                    <a:pt x="252" y="450"/>
                    <a:pt x="252" y="450"/>
                  </a:cubicBezTo>
                  <a:cubicBezTo>
                    <a:pt x="252" y="450"/>
                    <a:pt x="252" y="450"/>
                    <a:pt x="252" y="450"/>
                  </a:cubicBezTo>
                  <a:cubicBezTo>
                    <a:pt x="252" y="449"/>
                    <a:pt x="252" y="449"/>
                    <a:pt x="253" y="448"/>
                  </a:cubicBezTo>
                  <a:cubicBezTo>
                    <a:pt x="259" y="432"/>
                    <a:pt x="259" y="432"/>
                    <a:pt x="259" y="432"/>
                  </a:cubicBezTo>
                  <a:cubicBezTo>
                    <a:pt x="252" y="424"/>
                    <a:pt x="252" y="424"/>
                    <a:pt x="252" y="424"/>
                  </a:cubicBezTo>
                  <a:cubicBezTo>
                    <a:pt x="252" y="424"/>
                    <a:pt x="252" y="424"/>
                    <a:pt x="252" y="424"/>
                  </a:cubicBezTo>
                  <a:cubicBezTo>
                    <a:pt x="251" y="423"/>
                    <a:pt x="251" y="421"/>
                    <a:pt x="251" y="420"/>
                  </a:cubicBezTo>
                  <a:cubicBezTo>
                    <a:pt x="251" y="420"/>
                    <a:pt x="251" y="420"/>
                    <a:pt x="251" y="420"/>
                  </a:cubicBezTo>
                  <a:cubicBezTo>
                    <a:pt x="259" y="388"/>
                    <a:pt x="259" y="388"/>
                    <a:pt x="259" y="388"/>
                  </a:cubicBezTo>
                  <a:cubicBezTo>
                    <a:pt x="259" y="387"/>
                    <a:pt x="259" y="386"/>
                    <a:pt x="260" y="386"/>
                  </a:cubicBezTo>
                  <a:cubicBezTo>
                    <a:pt x="275" y="367"/>
                    <a:pt x="275" y="367"/>
                    <a:pt x="275" y="367"/>
                  </a:cubicBezTo>
                  <a:cubicBezTo>
                    <a:pt x="286" y="325"/>
                    <a:pt x="286" y="325"/>
                    <a:pt x="286" y="325"/>
                  </a:cubicBezTo>
                  <a:cubicBezTo>
                    <a:pt x="276" y="303"/>
                    <a:pt x="276" y="303"/>
                    <a:pt x="276" y="303"/>
                  </a:cubicBezTo>
                  <a:cubicBezTo>
                    <a:pt x="276" y="303"/>
                    <a:pt x="276" y="303"/>
                    <a:pt x="276" y="303"/>
                  </a:cubicBezTo>
                  <a:cubicBezTo>
                    <a:pt x="275" y="303"/>
                    <a:pt x="275" y="302"/>
                    <a:pt x="275" y="301"/>
                  </a:cubicBezTo>
                  <a:cubicBezTo>
                    <a:pt x="280" y="261"/>
                    <a:pt x="280" y="261"/>
                    <a:pt x="280" y="261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243" y="28"/>
                    <a:pt x="243" y="28"/>
                    <a:pt x="243" y="28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8" y="0"/>
                    <a:pt x="238" y="0"/>
                    <a:pt x="238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372">
              <a:extLst>
                <a:ext uri="{FF2B5EF4-FFF2-40B4-BE49-F238E27FC236}">
                  <a16:creationId xmlns:a16="http://schemas.microsoft.com/office/drawing/2014/main" id="{4C2E186B-F64A-4FC8-9C38-BB72810F0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175" y="2790825"/>
              <a:ext cx="434975" cy="587375"/>
            </a:xfrm>
            <a:custGeom>
              <a:avLst/>
              <a:gdLst>
                <a:gd name="T0" fmla="*/ 94 w 277"/>
                <a:gd name="T1" fmla="*/ 0 h 373"/>
                <a:gd name="T2" fmla="*/ 83 w 277"/>
                <a:gd name="T3" fmla="*/ 4 h 373"/>
                <a:gd name="T4" fmla="*/ 79 w 277"/>
                <a:gd name="T5" fmla="*/ 35 h 373"/>
                <a:gd name="T6" fmla="*/ 78 w 277"/>
                <a:gd name="T7" fmla="*/ 38 h 373"/>
                <a:gd name="T8" fmla="*/ 63 w 277"/>
                <a:gd name="T9" fmla="*/ 54 h 373"/>
                <a:gd name="T10" fmla="*/ 63 w 277"/>
                <a:gd name="T11" fmla="*/ 84 h 373"/>
                <a:gd name="T12" fmla="*/ 61 w 277"/>
                <a:gd name="T13" fmla="*/ 88 h 373"/>
                <a:gd name="T14" fmla="*/ 48 w 277"/>
                <a:gd name="T15" fmla="*/ 95 h 373"/>
                <a:gd name="T16" fmla="*/ 46 w 277"/>
                <a:gd name="T17" fmla="*/ 96 h 373"/>
                <a:gd name="T18" fmla="*/ 43 w 277"/>
                <a:gd name="T19" fmla="*/ 95 h 373"/>
                <a:gd name="T20" fmla="*/ 41 w 277"/>
                <a:gd name="T21" fmla="*/ 91 h 373"/>
                <a:gd name="T22" fmla="*/ 43 w 277"/>
                <a:gd name="T23" fmla="*/ 67 h 373"/>
                <a:gd name="T24" fmla="*/ 11 w 277"/>
                <a:gd name="T25" fmla="*/ 107 h 373"/>
                <a:gd name="T26" fmla="*/ 1 w 277"/>
                <a:gd name="T27" fmla="*/ 202 h 373"/>
                <a:gd name="T28" fmla="*/ 25 w 277"/>
                <a:gd name="T29" fmla="*/ 247 h 373"/>
                <a:gd name="T30" fmla="*/ 26 w 277"/>
                <a:gd name="T31" fmla="*/ 249 h 373"/>
                <a:gd name="T32" fmla="*/ 29 w 277"/>
                <a:gd name="T33" fmla="*/ 313 h 373"/>
                <a:gd name="T34" fmla="*/ 29 w 277"/>
                <a:gd name="T35" fmla="*/ 315 h 373"/>
                <a:gd name="T36" fmla="*/ 0 w 277"/>
                <a:gd name="T37" fmla="*/ 373 h 373"/>
                <a:gd name="T38" fmla="*/ 130 w 277"/>
                <a:gd name="T39" fmla="*/ 359 h 373"/>
                <a:gd name="T40" fmla="*/ 131 w 277"/>
                <a:gd name="T41" fmla="*/ 358 h 373"/>
                <a:gd name="T42" fmla="*/ 135 w 277"/>
                <a:gd name="T43" fmla="*/ 361 h 373"/>
                <a:gd name="T44" fmla="*/ 135 w 277"/>
                <a:gd name="T45" fmla="*/ 363 h 373"/>
                <a:gd name="T46" fmla="*/ 225 w 277"/>
                <a:gd name="T47" fmla="*/ 351 h 373"/>
                <a:gd name="T48" fmla="*/ 239 w 277"/>
                <a:gd name="T49" fmla="*/ 323 h 373"/>
                <a:gd name="T50" fmla="*/ 239 w 277"/>
                <a:gd name="T51" fmla="*/ 300 h 373"/>
                <a:gd name="T52" fmla="*/ 241 w 277"/>
                <a:gd name="T53" fmla="*/ 296 h 373"/>
                <a:gd name="T54" fmla="*/ 252 w 277"/>
                <a:gd name="T55" fmla="*/ 290 h 373"/>
                <a:gd name="T56" fmla="*/ 256 w 277"/>
                <a:gd name="T57" fmla="*/ 265 h 373"/>
                <a:gd name="T58" fmla="*/ 257 w 277"/>
                <a:gd name="T59" fmla="*/ 264 h 373"/>
                <a:gd name="T60" fmla="*/ 277 w 277"/>
                <a:gd name="T61" fmla="*/ 229 h 373"/>
                <a:gd name="T62" fmla="*/ 248 w 277"/>
                <a:gd name="T63" fmla="*/ 148 h 373"/>
                <a:gd name="T64" fmla="*/ 236 w 277"/>
                <a:gd name="T65" fmla="*/ 142 h 373"/>
                <a:gd name="T66" fmla="*/ 216 w 277"/>
                <a:gd name="T67" fmla="*/ 154 h 373"/>
                <a:gd name="T68" fmla="*/ 193 w 277"/>
                <a:gd name="T69" fmla="*/ 191 h 373"/>
                <a:gd name="T70" fmla="*/ 189 w 277"/>
                <a:gd name="T71" fmla="*/ 193 h 373"/>
                <a:gd name="T72" fmla="*/ 187 w 277"/>
                <a:gd name="T73" fmla="*/ 192 h 373"/>
                <a:gd name="T74" fmla="*/ 170 w 277"/>
                <a:gd name="T75" fmla="*/ 183 h 373"/>
                <a:gd name="T76" fmla="*/ 168 w 277"/>
                <a:gd name="T77" fmla="*/ 179 h 373"/>
                <a:gd name="T78" fmla="*/ 169 w 277"/>
                <a:gd name="T79" fmla="*/ 151 h 373"/>
                <a:gd name="T80" fmla="*/ 170 w 277"/>
                <a:gd name="T81" fmla="*/ 149 h 373"/>
                <a:gd name="T82" fmla="*/ 199 w 277"/>
                <a:gd name="T83" fmla="*/ 114 h 373"/>
                <a:gd name="T84" fmla="*/ 196 w 277"/>
                <a:gd name="T85" fmla="*/ 75 h 373"/>
                <a:gd name="T86" fmla="*/ 185 w 277"/>
                <a:gd name="T87" fmla="*/ 52 h 373"/>
                <a:gd name="T88" fmla="*/ 185 w 277"/>
                <a:gd name="T89" fmla="*/ 52 h 373"/>
                <a:gd name="T90" fmla="*/ 177 w 277"/>
                <a:gd name="T91" fmla="*/ 29 h 373"/>
                <a:gd name="T92" fmla="*/ 94 w 277"/>
                <a:gd name="T93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7" h="373">
                  <a:moveTo>
                    <a:pt x="94" y="0"/>
                  </a:moveTo>
                  <a:cubicBezTo>
                    <a:pt x="83" y="4"/>
                    <a:pt x="83" y="4"/>
                    <a:pt x="83" y="4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6"/>
                    <a:pt x="78" y="37"/>
                    <a:pt x="78" y="38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86"/>
                    <a:pt x="62" y="87"/>
                    <a:pt x="61" y="88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7" y="96"/>
                    <a:pt x="46" y="96"/>
                    <a:pt x="46" y="96"/>
                  </a:cubicBezTo>
                  <a:cubicBezTo>
                    <a:pt x="45" y="96"/>
                    <a:pt x="44" y="96"/>
                    <a:pt x="43" y="95"/>
                  </a:cubicBezTo>
                  <a:cubicBezTo>
                    <a:pt x="42" y="94"/>
                    <a:pt x="41" y="93"/>
                    <a:pt x="41" y="91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5" y="248"/>
                    <a:pt x="26" y="248"/>
                    <a:pt x="26" y="249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130" y="359"/>
                    <a:pt x="130" y="359"/>
                    <a:pt x="130" y="359"/>
                  </a:cubicBezTo>
                  <a:cubicBezTo>
                    <a:pt x="130" y="359"/>
                    <a:pt x="130" y="358"/>
                    <a:pt x="131" y="358"/>
                  </a:cubicBezTo>
                  <a:cubicBezTo>
                    <a:pt x="132" y="358"/>
                    <a:pt x="134" y="360"/>
                    <a:pt x="135" y="361"/>
                  </a:cubicBezTo>
                  <a:cubicBezTo>
                    <a:pt x="135" y="363"/>
                    <a:pt x="135" y="363"/>
                    <a:pt x="135" y="363"/>
                  </a:cubicBezTo>
                  <a:cubicBezTo>
                    <a:pt x="225" y="351"/>
                    <a:pt x="225" y="351"/>
                    <a:pt x="225" y="351"/>
                  </a:cubicBezTo>
                  <a:cubicBezTo>
                    <a:pt x="239" y="323"/>
                    <a:pt x="239" y="323"/>
                    <a:pt x="239" y="323"/>
                  </a:cubicBezTo>
                  <a:cubicBezTo>
                    <a:pt x="239" y="300"/>
                    <a:pt x="239" y="300"/>
                    <a:pt x="239" y="300"/>
                  </a:cubicBezTo>
                  <a:cubicBezTo>
                    <a:pt x="239" y="299"/>
                    <a:pt x="240" y="297"/>
                    <a:pt x="241" y="296"/>
                  </a:cubicBezTo>
                  <a:cubicBezTo>
                    <a:pt x="252" y="290"/>
                    <a:pt x="252" y="290"/>
                    <a:pt x="252" y="290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5"/>
                    <a:pt x="257" y="264"/>
                    <a:pt x="257" y="264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48" y="148"/>
                    <a:pt x="248" y="148"/>
                    <a:pt x="248" y="148"/>
                  </a:cubicBezTo>
                  <a:cubicBezTo>
                    <a:pt x="236" y="142"/>
                    <a:pt x="236" y="142"/>
                    <a:pt x="236" y="142"/>
                  </a:cubicBezTo>
                  <a:cubicBezTo>
                    <a:pt x="216" y="154"/>
                    <a:pt x="216" y="154"/>
                    <a:pt x="216" y="154"/>
                  </a:cubicBezTo>
                  <a:cubicBezTo>
                    <a:pt x="193" y="191"/>
                    <a:pt x="193" y="191"/>
                    <a:pt x="193" y="191"/>
                  </a:cubicBezTo>
                  <a:cubicBezTo>
                    <a:pt x="192" y="192"/>
                    <a:pt x="190" y="193"/>
                    <a:pt x="189" y="193"/>
                  </a:cubicBezTo>
                  <a:cubicBezTo>
                    <a:pt x="188" y="193"/>
                    <a:pt x="187" y="193"/>
                    <a:pt x="187" y="192"/>
                  </a:cubicBezTo>
                  <a:cubicBezTo>
                    <a:pt x="170" y="183"/>
                    <a:pt x="170" y="183"/>
                    <a:pt x="170" y="183"/>
                  </a:cubicBezTo>
                  <a:cubicBezTo>
                    <a:pt x="168" y="182"/>
                    <a:pt x="168" y="180"/>
                    <a:pt x="168" y="179"/>
                  </a:cubicBezTo>
                  <a:cubicBezTo>
                    <a:pt x="169" y="151"/>
                    <a:pt x="169" y="151"/>
                    <a:pt x="169" y="151"/>
                  </a:cubicBezTo>
                  <a:cubicBezTo>
                    <a:pt x="169" y="150"/>
                    <a:pt x="169" y="149"/>
                    <a:pt x="170" y="149"/>
                  </a:cubicBezTo>
                  <a:cubicBezTo>
                    <a:pt x="199" y="114"/>
                    <a:pt x="199" y="114"/>
                    <a:pt x="199" y="114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94" y="0"/>
                    <a:pt x="94" y="0"/>
                    <a:pt x="94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374">
              <a:extLst>
                <a:ext uri="{FF2B5EF4-FFF2-40B4-BE49-F238E27FC236}">
                  <a16:creationId xmlns:a16="http://schemas.microsoft.com/office/drawing/2014/main" id="{345C3DC5-488C-4ABA-BB2B-2B2E1E17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3" y="3370263"/>
              <a:ext cx="347663" cy="588963"/>
            </a:xfrm>
            <a:custGeom>
              <a:avLst/>
              <a:gdLst>
                <a:gd name="T0" fmla="*/ 192 w 222"/>
                <a:gd name="T1" fmla="*/ 0 h 375"/>
                <a:gd name="T2" fmla="*/ 58 w 222"/>
                <a:gd name="T3" fmla="*/ 15 h 375"/>
                <a:gd name="T4" fmla="*/ 32 w 222"/>
                <a:gd name="T5" fmla="*/ 27 h 375"/>
                <a:gd name="T6" fmla="*/ 31 w 222"/>
                <a:gd name="T7" fmla="*/ 27 h 375"/>
                <a:gd name="T8" fmla="*/ 29 w 222"/>
                <a:gd name="T9" fmla="*/ 27 h 375"/>
                <a:gd name="T10" fmla="*/ 12 w 222"/>
                <a:gd name="T11" fmla="*/ 23 h 375"/>
                <a:gd name="T12" fmla="*/ 28 w 222"/>
                <a:gd name="T13" fmla="*/ 213 h 375"/>
                <a:gd name="T14" fmla="*/ 28 w 222"/>
                <a:gd name="T15" fmla="*/ 214 h 375"/>
                <a:gd name="T16" fmla="*/ 24 w 222"/>
                <a:gd name="T17" fmla="*/ 253 h 375"/>
                <a:gd name="T18" fmla="*/ 34 w 222"/>
                <a:gd name="T19" fmla="*/ 275 h 375"/>
                <a:gd name="T20" fmla="*/ 35 w 222"/>
                <a:gd name="T21" fmla="*/ 278 h 375"/>
                <a:gd name="T22" fmla="*/ 23 w 222"/>
                <a:gd name="T23" fmla="*/ 323 h 375"/>
                <a:gd name="T24" fmla="*/ 22 w 222"/>
                <a:gd name="T25" fmla="*/ 324 h 375"/>
                <a:gd name="T26" fmla="*/ 7 w 222"/>
                <a:gd name="T27" fmla="*/ 343 h 375"/>
                <a:gd name="T28" fmla="*/ 0 w 222"/>
                <a:gd name="T29" fmla="*/ 372 h 375"/>
                <a:gd name="T30" fmla="*/ 2 w 222"/>
                <a:gd name="T31" fmla="*/ 375 h 375"/>
                <a:gd name="T32" fmla="*/ 5 w 222"/>
                <a:gd name="T33" fmla="*/ 369 h 375"/>
                <a:gd name="T34" fmla="*/ 9 w 222"/>
                <a:gd name="T35" fmla="*/ 367 h 375"/>
                <a:gd name="T36" fmla="*/ 53 w 222"/>
                <a:gd name="T37" fmla="*/ 364 h 375"/>
                <a:gd name="T38" fmla="*/ 88 w 222"/>
                <a:gd name="T39" fmla="*/ 352 h 375"/>
                <a:gd name="T40" fmla="*/ 111 w 222"/>
                <a:gd name="T41" fmla="*/ 337 h 375"/>
                <a:gd name="T42" fmla="*/ 112 w 222"/>
                <a:gd name="T43" fmla="*/ 337 h 375"/>
                <a:gd name="T44" fmla="*/ 125 w 222"/>
                <a:gd name="T45" fmla="*/ 331 h 375"/>
                <a:gd name="T46" fmla="*/ 126 w 222"/>
                <a:gd name="T47" fmla="*/ 330 h 375"/>
                <a:gd name="T48" fmla="*/ 126 w 222"/>
                <a:gd name="T49" fmla="*/ 330 h 375"/>
                <a:gd name="T50" fmla="*/ 126 w 222"/>
                <a:gd name="T51" fmla="*/ 330 h 375"/>
                <a:gd name="T52" fmla="*/ 126 w 222"/>
                <a:gd name="T53" fmla="*/ 330 h 375"/>
                <a:gd name="T54" fmla="*/ 126 w 222"/>
                <a:gd name="T55" fmla="*/ 330 h 375"/>
                <a:gd name="T56" fmla="*/ 126 w 222"/>
                <a:gd name="T57" fmla="*/ 330 h 375"/>
                <a:gd name="T58" fmla="*/ 126 w 222"/>
                <a:gd name="T59" fmla="*/ 330 h 375"/>
                <a:gd name="T60" fmla="*/ 154 w 222"/>
                <a:gd name="T61" fmla="*/ 329 h 375"/>
                <a:gd name="T62" fmla="*/ 186 w 222"/>
                <a:gd name="T63" fmla="*/ 275 h 375"/>
                <a:gd name="T64" fmla="*/ 190 w 222"/>
                <a:gd name="T65" fmla="*/ 273 h 375"/>
                <a:gd name="T66" fmla="*/ 191 w 222"/>
                <a:gd name="T67" fmla="*/ 273 h 375"/>
                <a:gd name="T68" fmla="*/ 191 w 222"/>
                <a:gd name="T69" fmla="*/ 273 h 375"/>
                <a:gd name="T70" fmla="*/ 191 w 222"/>
                <a:gd name="T71" fmla="*/ 273 h 375"/>
                <a:gd name="T72" fmla="*/ 192 w 222"/>
                <a:gd name="T73" fmla="*/ 273 h 375"/>
                <a:gd name="T74" fmla="*/ 200 w 222"/>
                <a:gd name="T75" fmla="*/ 276 h 375"/>
                <a:gd name="T76" fmla="*/ 222 w 222"/>
                <a:gd name="T77" fmla="*/ 260 h 375"/>
                <a:gd name="T78" fmla="*/ 216 w 222"/>
                <a:gd name="T79" fmla="*/ 249 h 375"/>
                <a:gd name="T80" fmla="*/ 216 w 222"/>
                <a:gd name="T81" fmla="*/ 247 h 375"/>
                <a:gd name="T82" fmla="*/ 216 w 222"/>
                <a:gd name="T83" fmla="*/ 246 h 375"/>
                <a:gd name="T84" fmla="*/ 216 w 222"/>
                <a:gd name="T85" fmla="*/ 245 h 375"/>
                <a:gd name="T86" fmla="*/ 218 w 222"/>
                <a:gd name="T87" fmla="*/ 239 h 375"/>
                <a:gd name="T88" fmla="*/ 197 w 222"/>
                <a:gd name="T89" fmla="*/ 38 h 375"/>
                <a:gd name="T90" fmla="*/ 193 w 222"/>
                <a:gd name="T91" fmla="*/ 1 h 375"/>
                <a:gd name="T92" fmla="*/ 192 w 222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2" h="375">
                  <a:moveTo>
                    <a:pt x="192" y="0"/>
                  </a:moveTo>
                  <a:cubicBezTo>
                    <a:pt x="58" y="15"/>
                    <a:pt x="58" y="15"/>
                    <a:pt x="58" y="15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1" y="27"/>
                    <a:pt x="31" y="27"/>
                  </a:cubicBezTo>
                  <a:cubicBezTo>
                    <a:pt x="30" y="27"/>
                    <a:pt x="30" y="27"/>
                    <a:pt x="29" y="27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28" y="213"/>
                    <a:pt x="28" y="213"/>
                    <a:pt x="28" y="213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34" y="275"/>
                    <a:pt x="34" y="275"/>
                    <a:pt x="34" y="275"/>
                  </a:cubicBezTo>
                  <a:cubicBezTo>
                    <a:pt x="35" y="276"/>
                    <a:pt x="35" y="277"/>
                    <a:pt x="35" y="278"/>
                  </a:cubicBezTo>
                  <a:cubicBezTo>
                    <a:pt x="23" y="323"/>
                    <a:pt x="23" y="323"/>
                    <a:pt x="23" y="323"/>
                  </a:cubicBezTo>
                  <a:cubicBezTo>
                    <a:pt x="23" y="323"/>
                    <a:pt x="22" y="324"/>
                    <a:pt x="22" y="324"/>
                  </a:cubicBezTo>
                  <a:cubicBezTo>
                    <a:pt x="7" y="343"/>
                    <a:pt x="7" y="343"/>
                    <a:pt x="7" y="343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2" y="375"/>
                    <a:pt x="2" y="375"/>
                    <a:pt x="2" y="375"/>
                  </a:cubicBezTo>
                  <a:cubicBezTo>
                    <a:pt x="5" y="369"/>
                    <a:pt x="5" y="369"/>
                    <a:pt x="5" y="369"/>
                  </a:cubicBezTo>
                  <a:cubicBezTo>
                    <a:pt x="6" y="368"/>
                    <a:pt x="7" y="367"/>
                    <a:pt x="9" y="367"/>
                  </a:cubicBezTo>
                  <a:cubicBezTo>
                    <a:pt x="53" y="364"/>
                    <a:pt x="53" y="364"/>
                    <a:pt x="53" y="364"/>
                  </a:cubicBezTo>
                  <a:cubicBezTo>
                    <a:pt x="88" y="352"/>
                    <a:pt x="88" y="352"/>
                    <a:pt x="88" y="352"/>
                  </a:cubicBezTo>
                  <a:cubicBezTo>
                    <a:pt x="111" y="337"/>
                    <a:pt x="111" y="337"/>
                    <a:pt x="111" y="337"/>
                  </a:cubicBezTo>
                  <a:cubicBezTo>
                    <a:pt x="112" y="337"/>
                    <a:pt x="112" y="337"/>
                    <a:pt x="112" y="337"/>
                  </a:cubicBezTo>
                  <a:cubicBezTo>
                    <a:pt x="125" y="331"/>
                    <a:pt x="125" y="331"/>
                    <a:pt x="125" y="331"/>
                  </a:cubicBezTo>
                  <a:cubicBezTo>
                    <a:pt x="125" y="331"/>
                    <a:pt x="125" y="331"/>
                    <a:pt x="126" y="330"/>
                  </a:cubicBezTo>
                  <a:cubicBezTo>
                    <a:pt x="126" y="330"/>
                    <a:pt x="126" y="330"/>
                    <a:pt x="126" y="330"/>
                  </a:cubicBezTo>
                  <a:cubicBezTo>
                    <a:pt x="126" y="330"/>
                    <a:pt x="126" y="330"/>
                    <a:pt x="126" y="330"/>
                  </a:cubicBezTo>
                  <a:cubicBezTo>
                    <a:pt x="126" y="330"/>
                    <a:pt x="126" y="330"/>
                    <a:pt x="126" y="330"/>
                  </a:cubicBezTo>
                  <a:cubicBezTo>
                    <a:pt x="126" y="330"/>
                    <a:pt x="126" y="330"/>
                    <a:pt x="126" y="330"/>
                  </a:cubicBezTo>
                  <a:cubicBezTo>
                    <a:pt x="126" y="330"/>
                    <a:pt x="126" y="330"/>
                    <a:pt x="126" y="330"/>
                  </a:cubicBezTo>
                  <a:cubicBezTo>
                    <a:pt x="126" y="330"/>
                    <a:pt x="126" y="330"/>
                    <a:pt x="126" y="330"/>
                  </a:cubicBezTo>
                  <a:cubicBezTo>
                    <a:pt x="154" y="329"/>
                    <a:pt x="154" y="329"/>
                    <a:pt x="154" y="329"/>
                  </a:cubicBezTo>
                  <a:cubicBezTo>
                    <a:pt x="186" y="275"/>
                    <a:pt x="186" y="275"/>
                    <a:pt x="186" y="275"/>
                  </a:cubicBezTo>
                  <a:cubicBezTo>
                    <a:pt x="187" y="274"/>
                    <a:pt x="189" y="273"/>
                    <a:pt x="190" y="273"/>
                  </a:cubicBezTo>
                  <a:cubicBezTo>
                    <a:pt x="191" y="273"/>
                    <a:pt x="191" y="273"/>
                    <a:pt x="191" y="273"/>
                  </a:cubicBezTo>
                  <a:cubicBezTo>
                    <a:pt x="191" y="273"/>
                    <a:pt x="191" y="273"/>
                    <a:pt x="191" y="273"/>
                  </a:cubicBezTo>
                  <a:cubicBezTo>
                    <a:pt x="191" y="273"/>
                    <a:pt x="191" y="273"/>
                    <a:pt x="191" y="273"/>
                  </a:cubicBezTo>
                  <a:cubicBezTo>
                    <a:pt x="191" y="273"/>
                    <a:pt x="192" y="273"/>
                    <a:pt x="192" y="273"/>
                  </a:cubicBezTo>
                  <a:cubicBezTo>
                    <a:pt x="200" y="276"/>
                    <a:pt x="200" y="276"/>
                    <a:pt x="200" y="276"/>
                  </a:cubicBezTo>
                  <a:cubicBezTo>
                    <a:pt x="222" y="260"/>
                    <a:pt x="222" y="260"/>
                    <a:pt x="222" y="260"/>
                  </a:cubicBezTo>
                  <a:cubicBezTo>
                    <a:pt x="216" y="249"/>
                    <a:pt x="216" y="249"/>
                    <a:pt x="216" y="249"/>
                  </a:cubicBezTo>
                  <a:cubicBezTo>
                    <a:pt x="216" y="248"/>
                    <a:pt x="216" y="247"/>
                    <a:pt x="216" y="247"/>
                  </a:cubicBezTo>
                  <a:cubicBezTo>
                    <a:pt x="216" y="246"/>
                    <a:pt x="216" y="246"/>
                    <a:pt x="216" y="246"/>
                  </a:cubicBezTo>
                  <a:cubicBezTo>
                    <a:pt x="216" y="245"/>
                    <a:pt x="216" y="245"/>
                    <a:pt x="216" y="245"/>
                  </a:cubicBezTo>
                  <a:cubicBezTo>
                    <a:pt x="218" y="239"/>
                    <a:pt x="218" y="239"/>
                    <a:pt x="218" y="239"/>
                  </a:cubicBezTo>
                  <a:cubicBezTo>
                    <a:pt x="197" y="38"/>
                    <a:pt x="197" y="38"/>
                    <a:pt x="197" y="38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2" y="0"/>
                    <a:pt x="192" y="0"/>
                    <a:pt x="192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376">
              <a:extLst>
                <a:ext uri="{FF2B5EF4-FFF2-40B4-BE49-F238E27FC236}">
                  <a16:creationId xmlns:a16="http://schemas.microsoft.com/office/drawing/2014/main" id="{73C08003-9A0C-4DA7-9B31-448232E61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638" y="3752850"/>
              <a:ext cx="835025" cy="409575"/>
            </a:xfrm>
            <a:custGeom>
              <a:avLst/>
              <a:gdLst>
                <a:gd name="T0" fmla="*/ 312 w 531"/>
                <a:gd name="T1" fmla="*/ 0 h 260"/>
                <a:gd name="T2" fmla="*/ 311 w 531"/>
                <a:gd name="T3" fmla="*/ 2 h 260"/>
                <a:gd name="T4" fmla="*/ 317 w 531"/>
                <a:gd name="T5" fmla="*/ 16 h 260"/>
                <a:gd name="T6" fmla="*/ 316 w 531"/>
                <a:gd name="T7" fmla="*/ 21 h 260"/>
                <a:gd name="T8" fmla="*/ 289 w 531"/>
                <a:gd name="T9" fmla="*/ 40 h 260"/>
                <a:gd name="T10" fmla="*/ 286 w 531"/>
                <a:gd name="T11" fmla="*/ 41 h 260"/>
                <a:gd name="T12" fmla="*/ 285 w 531"/>
                <a:gd name="T13" fmla="*/ 41 h 260"/>
                <a:gd name="T14" fmla="*/ 278 w 531"/>
                <a:gd name="T15" fmla="*/ 38 h 260"/>
                <a:gd name="T16" fmla="*/ 247 w 531"/>
                <a:gd name="T17" fmla="*/ 91 h 260"/>
                <a:gd name="T18" fmla="*/ 243 w 531"/>
                <a:gd name="T19" fmla="*/ 94 h 260"/>
                <a:gd name="T20" fmla="*/ 214 w 531"/>
                <a:gd name="T21" fmla="*/ 95 h 260"/>
                <a:gd name="T22" fmla="*/ 201 w 531"/>
                <a:gd name="T23" fmla="*/ 100 h 260"/>
                <a:gd name="T24" fmla="*/ 179 w 531"/>
                <a:gd name="T25" fmla="*/ 116 h 260"/>
                <a:gd name="T26" fmla="*/ 178 w 531"/>
                <a:gd name="T27" fmla="*/ 116 h 260"/>
                <a:gd name="T28" fmla="*/ 141 w 531"/>
                <a:gd name="T29" fmla="*/ 128 h 260"/>
                <a:gd name="T30" fmla="*/ 140 w 531"/>
                <a:gd name="T31" fmla="*/ 128 h 260"/>
                <a:gd name="T32" fmla="*/ 98 w 531"/>
                <a:gd name="T33" fmla="*/ 131 h 260"/>
                <a:gd name="T34" fmla="*/ 87 w 531"/>
                <a:gd name="T35" fmla="*/ 158 h 260"/>
                <a:gd name="T36" fmla="*/ 90 w 531"/>
                <a:gd name="T37" fmla="*/ 162 h 260"/>
                <a:gd name="T38" fmla="*/ 90 w 531"/>
                <a:gd name="T39" fmla="*/ 166 h 260"/>
                <a:gd name="T40" fmla="*/ 88 w 531"/>
                <a:gd name="T41" fmla="*/ 169 h 260"/>
                <a:gd name="T42" fmla="*/ 66 w 531"/>
                <a:gd name="T43" fmla="*/ 177 h 260"/>
                <a:gd name="T44" fmla="*/ 62 w 531"/>
                <a:gd name="T45" fmla="*/ 207 h 260"/>
                <a:gd name="T46" fmla="*/ 60 w 531"/>
                <a:gd name="T47" fmla="*/ 210 h 260"/>
                <a:gd name="T48" fmla="*/ 57 w 531"/>
                <a:gd name="T49" fmla="*/ 210 h 260"/>
                <a:gd name="T50" fmla="*/ 56 w 531"/>
                <a:gd name="T51" fmla="*/ 210 h 260"/>
                <a:gd name="T52" fmla="*/ 25 w 531"/>
                <a:gd name="T53" fmla="*/ 201 h 260"/>
                <a:gd name="T54" fmla="*/ 14 w 531"/>
                <a:gd name="T55" fmla="*/ 216 h 260"/>
                <a:gd name="T56" fmla="*/ 15 w 531"/>
                <a:gd name="T57" fmla="*/ 216 h 260"/>
                <a:gd name="T58" fmla="*/ 19 w 531"/>
                <a:gd name="T59" fmla="*/ 221 h 260"/>
                <a:gd name="T60" fmla="*/ 15 w 531"/>
                <a:gd name="T61" fmla="*/ 249 h 260"/>
                <a:gd name="T62" fmla="*/ 11 w 531"/>
                <a:gd name="T63" fmla="*/ 253 h 260"/>
                <a:gd name="T64" fmla="*/ 1 w 531"/>
                <a:gd name="T65" fmla="*/ 254 h 260"/>
                <a:gd name="T66" fmla="*/ 0 w 531"/>
                <a:gd name="T67" fmla="*/ 260 h 260"/>
                <a:gd name="T68" fmla="*/ 90 w 531"/>
                <a:gd name="T69" fmla="*/ 253 h 260"/>
                <a:gd name="T70" fmla="*/ 89 w 531"/>
                <a:gd name="T71" fmla="*/ 242 h 260"/>
                <a:gd name="T72" fmla="*/ 89 w 531"/>
                <a:gd name="T73" fmla="*/ 241 h 260"/>
                <a:gd name="T74" fmla="*/ 90 w 531"/>
                <a:gd name="T75" fmla="*/ 238 h 260"/>
                <a:gd name="T76" fmla="*/ 93 w 531"/>
                <a:gd name="T77" fmla="*/ 237 h 260"/>
                <a:gd name="T78" fmla="*/ 93 w 531"/>
                <a:gd name="T79" fmla="*/ 237 h 260"/>
                <a:gd name="T80" fmla="*/ 125 w 531"/>
                <a:gd name="T81" fmla="*/ 239 h 260"/>
                <a:gd name="T82" fmla="*/ 423 w 531"/>
                <a:gd name="T83" fmla="*/ 211 h 260"/>
                <a:gd name="T84" fmla="*/ 458 w 531"/>
                <a:gd name="T85" fmla="*/ 189 h 260"/>
                <a:gd name="T86" fmla="*/ 474 w 531"/>
                <a:gd name="T87" fmla="*/ 179 h 260"/>
                <a:gd name="T88" fmla="*/ 475 w 531"/>
                <a:gd name="T89" fmla="*/ 173 h 260"/>
                <a:gd name="T90" fmla="*/ 476 w 531"/>
                <a:gd name="T91" fmla="*/ 170 h 260"/>
                <a:gd name="T92" fmla="*/ 513 w 531"/>
                <a:gd name="T93" fmla="*/ 136 h 260"/>
                <a:gd name="T94" fmla="*/ 531 w 531"/>
                <a:gd name="T95" fmla="*/ 114 h 260"/>
                <a:gd name="T96" fmla="*/ 492 w 531"/>
                <a:gd name="T97" fmla="*/ 86 h 260"/>
                <a:gd name="T98" fmla="*/ 490 w 531"/>
                <a:gd name="T99" fmla="*/ 84 h 260"/>
                <a:gd name="T100" fmla="*/ 479 w 531"/>
                <a:gd name="T101" fmla="*/ 41 h 260"/>
                <a:gd name="T102" fmla="*/ 445 w 531"/>
                <a:gd name="T103" fmla="*/ 20 h 260"/>
                <a:gd name="T104" fmla="*/ 431 w 531"/>
                <a:gd name="T105" fmla="*/ 29 h 260"/>
                <a:gd name="T106" fmla="*/ 429 w 531"/>
                <a:gd name="T107" fmla="*/ 29 h 260"/>
                <a:gd name="T108" fmla="*/ 395 w 531"/>
                <a:gd name="T109" fmla="*/ 31 h 260"/>
                <a:gd name="T110" fmla="*/ 395 w 531"/>
                <a:gd name="T111" fmla="*/ 31 h 260"/>
                <a:gd name="T112" fmla="*/ 393 w 531"/>
                <a:gd name="T113" fmla="*/ 30 h 260"/>
                <a:gd name="T114" fmla="*/ 346 w 531"/>
                <a:gd name="T115" fmla="*/ 3 h 260"/>
                <a:gd name="T116" fmla="*/ 312 w 531"/>
                <a:gd name="T1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260">
                  <a:moveTo>
                    <a:pt x="312" y="0"/>
                  </a:moveTo>
                  <a:cubicBezTo>
                    <a:pt x="311" y="2"/>
                    <a:pt x="311" y="2"/>
                    <a:pt x="311" y="2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8" y="18"/>
                    <a:pt x="317" y="20"/>
                    <a:pt x="316" y="2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6" y="41"/>
                    <a:pt x="285" y="41"/>
                    <a:pt x="285" y="41"/>
                  </a:cubicBezTo>
                  <a:cubicBezTo>
                    <a:pt x="278" y="38"/>
                    <a:pt x="278" y="38"/>
                    <a:pt x="278" y="38"/>
                  </a:cubicBezTo>
                  <a:cubicBezTo>
                    <a:pt x="247" y="91"/>
                    <a:pt x="247" y="91"/>
                    <a:pt x="247" y="91"/>
                  </a:cubicBezTo>
                  <a:cubicBezTo>
                    <a:pt x="246" y="93"/>
                    <a:pt x="245" y="93"/>
                    <a:pt x="243" y="94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179" y="116"/>
                    <a:pt x="179" y="116"/>
                    <a:pt x="179" y="116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41" y="128"/>
                    <a:pt x="141" y="128"/>
                    <a:pt x="141" y="128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87" y="158"/>
                    <a:pt x="87" y="158"/>
                    <a:pt x="87" y="158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1" y="164"/>
                    <a:pt x="91" y="165"/>
                    <a:pt x="90" y="166"/>
                  </a:cubicBezTo>
                  <a:cubicBezTo>
                    <a:pt x="90" y="167"/>
                    <a:pt x="89" y="168"/>
                    <a:pt x="88" y="169"/>
                  </a:cubicBezTo>
                  <a:cubicBezTo>
                    <a:pt x="66" y="177"/>
                    <a:pt x="66" y="177"/>
                    <a:pt x="66" y="177"/>
                  </a:cubicBezTo>
                  <a:cubicBezTo>
                    <a:pt x="62" y="207"/>
                    <a:pt x="62" y="207"/>
                    <a:pt x="62" y="207"/>
                  </a:cubicBezTo>
                  <a:cubicBezTo>
                    <a:pt x="62" y="208"/>
                    <a:pt x="61" y="209"/>
                    <a:pt x="60" y="210"/>
                  </a:cubicBezTo>
                  <a:cubicBezTo>
                    <a:pt x="59" y="210"/>
                    <a:pt x="58" y="210"/>
                    <a:pt x="57" y="210"/>
                  </a:cubicBezTo>
                  <a:cubicBezTo>
                    <a:pt x="57" y="210"/>
                    <a:pt x="57" y="210"/>
                    <a:pt x="56" y="210"/>
                  </a:cubicBezTo>
                  <a:cubicBezTo>
                    <a:pt x="25" y="201"/>
                    <a:pt x="25" y="201"/>
                    <a:pt x="25" y="201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6"/>
                    <a:pt x="15" y="216"/>
                    <a:pt x="15" y="216"/>
                  </a:cubicBezTo>
                  <a:cubicBezTo>
                    <a:pt x="18" y="217"/>
                    <a:pt x="19" y="219"/>
                    <a:pt x="19" y="221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5" y="251"/>
                    <a:pt x="13" y="253"/>
                    <a:pt x="11" y="253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90" y="253"/>
                    <a:pt x="90" y="253"/>
                    <a:pt x="90" y="253"/>
                  </a:cubicBezTo>
                  <a:cubicBezTo>
                    <a:pt x="89" y="242"/>
                    <a:pt x="89" y="242"/>
                    <a:pt x="89" y="242"/>
                  </a:cubicBezTo>
                  <a:cubicBezTo>
                    <a:pt x="89" y="242"/>
                    <a:pt x="89" y="242"/>
                    <a:pt x="89" y="241"/>
                  </a:cubicBezTo>
                  <a:cubicBezTo>
                    <a:pt x="89" y="240"/>
                    <a:pt x="89" y="239"/>
                    <a:pt x="90" y="238"/>
                  </a:cubicBezTo>
                  <a:cubicBezTo>
                    <a:pt x="91" y="238"/>
                    <a:pt x="92" y="237"/>
                    <a:pt x="93" y="237"/>
                  </a:cubicBezTo>
                  <a:cubicBezTo>
                    <a:pt x="93" y="237"/>
                    <a:pt x="93" y="237"/>
                    <a:pt x="93" y="237"/>
                  </a:cubicBezTo>
                  <a:cubicBezTo>
                    <a:pt x="125" y="239"/>
                    <a:pt x="125" y="239"/>
                    <a:pt x="125" y="239"/>
                  </a:cubicBezTo>
                  <a:cubicBezTo>
                    <a:pt x="423" y="211"/>
                    <a:pt x="423" y="211"/>
                    <a:pt x="423" y="211"/>
                  </a:cubicBezTo>
                  <a:cubicBezTo>
                    <a:pt x="458" y="189"/>
                    <a:pt x="458" y="189"/>
                    <a:pt x="458" y="189"/>
                  </a:cubicBezTo>
                  <a:cubicBezTo>
                    <a:pt x="474" y="179"/>
                    <a:pt x="474" y="179"/>
                    <a:pt x="474" y="179"/>
                  </a:cubicBezTo>
                  <a:cubicBezTo>
                    <a:pt x="475" y="173"/>
                    <a:pt x="475" y="173"/>
                    <a:pt x="475" y="173"/>
                  </a:cubicBezTo>
                  <a:cubicBezTo>
                    <a:pt x="475" y="172"/>
                    <a:pt x="476" y="171"/>
                    <a:pt x="476" y="170"/>
                  </a:cubicBezTo>
                  <a:cubicBezTo>
                    <a:pt x="513" y="136"/>
                    <a:pt x="513" y="136"/>
                    <a:pt x="513" y="136"/>
                  </a:cubicBezTo>
                  <a:cubicBezTo>
                    <a:pt x="531" y="114"/>
                    <a:pt x="531" y="114"/>
                    <a:pt x="531" y="114"/>
                  </a:cubicBezTo>
                  <a:cubicBezTo>
                    <a:pt x="492" y="86"/>
                    <a:pt x="492" y="86"/>
                    <a:pt x="492" y="86"/>
                  </a:cubicBezTo>
                  <a:cubicBezTo>
                    <a:pt x="491" y="86"/>
                    <a:pt x="490" y="85"/>
                    <a:pt x="490" y="84"/>
                  </a:cubicBezTo>
                  <a:cubicBezTo>
                    <a:pt x="479" y="41"/>
                    <a:pt x="479" y="41"/>
                    <a:pt x="479" y="41"/>
                  </a:cubicBezTo>
                  <a:cubicBezTo>
                    <a:pt x="445" y="20"/>
                    <a:pt x="445" y="20"/>
                    <a:pt x="445" y="20"/>
                  </a:cubicBezTo>
                  <a:cubicBezTo>
                    <a:pt x="431" y="29"/>
                    <a:pt x="431" y="29"/>
                    <a:pt x="431" y="29"/>
                  </a:cubicBezTo>
                  <a:cubicBezTo>
                    <a:pt x="431" y="29"/>
                    <a:pt x="430" y="29"/>
                    <a:pt x="429" y="29"/>
                  </a:cubicBezTo>
                  <a:cubicBezTo>
                    <a:pt x="395" y="31"/>
                    <a:pt x="395" y="31"/>
                    <a:pt x="395" y="31"/>
                  </a:cubicBezTo>
                  <a:cubicBezTo>
                    <a:pt x="395" y="31"/>
                    <a:pt x="395" y="31"/>
                    <a:pt x="395" y="31"/>
                  </a:cubicBezTo>
                  <a:cubicBezTo>
                    <a:pt x="394" y="31"/>
                    <a:pt x="394" y="31"/>
                    <a:pt x="393" y="30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78">
              <a:extLst>
                <a:ext uri="{FF2B5EF4-FFF2-40B4-BE49-F238E27FC236}">
                  <a16:creationId xmlns:a16="http://schemas.microsoft.com/office/drawing/2014/main" id="{89B7CBB0-432B-49D5-AA44-B1745287A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038" y="4384675"/>
              <a:ext cx="400050" cy="687388"/>
            </a:xfrm>
            <a:custGeom>
              <a:avLst/>
              <a:gdLst>
                <a:gd name="T0" fmla="*/ 239 w 255"/>
                <a:gd name="T1" fmla="*/ 0 h 437"/>
                <a:gd name="T2" fmla="*/ 84 w 255"/>
                <a:gd name="T3" fmla="*/ 9 h 437"/>
                <a:gd name="T4" fmla="*/ 65 w 255"/>
                <a:gd name="T5" fmla="*/ 40 h 437"/>
                <a:gd name="T6" fmla="*/ 67 w 255"/>
                <a:gd name="T7" fmla="*/ 49 h 437"/>
                <a:gd name="T8" fmla="*/ 66 w 255"/>
                <a:gd name="T9" fmla="*/ 53 h 437"/>
                <a:gd name="T10" fmla="*/ 38 w 255"/>
                <a:gd name="T11" fmla="*/ 90 h 437"/>
                <a:gd name="T12" fmla="*/ 21 w 255"/>
                <a:gd name="T13" fmla="*/ 143 h 437"/>
                <a:gd name="T14" fmla="*/ 25 w 255"/>
                <a:gd name="T15" fmla="*/ 191 h 437"/>
                <a:gd name="T16" fmla="*/ 35 w 255"/>
                <a:gd name="T17" fmla="*/ 263 h 437"/>
                <a:gd name="T18" fmla="*/ 41 w 255"/>
                <a:gd name="T19" fmla="*/ 271 h 437"/>
                <a:gd name="T20" fmla="*/ 41 w 255"/>
                <a:gd name="T21" fmla="*/ 277 h 437"/>
                <a:gd name="T22" fmla="*/ 16 w 255"/>
                <a:gd name="T23" fmla="*/ 310 h 437"/>
                <a:gd name="T24" fmla="*/ 0 w 255"/>
                <a:gd name="T25" fmla="*/ 371 h 437"/>
                <a:gd name="T26" fmla="*/ 145 w 255"/>
                <a:gd name="T27" fmla="*/ 365 h 437"/>
                <a:gd name="T28" fmla="*/ 145 w 255"/>
                <a:gd name="T29" fmla="*/ 365 h 437"/>
                <a:gd name="T30" fmla="*/ 148 w 255"/>
                <a:gd name="T31" fmla="*/ 366 h 437"/>
                <a:gd name="T32" fmla="*/ 149 w 255"/>
                <a:gd name="T33" fmla="*/ 370 h 437"/>
                <a:gd name="T34" fmla="*/ 146 w 255"/>
                <a:gd name="T35" fmla="*/ 399 h 437"/>
                <a:gd name="T36" fmla="*/ 169 w 255"/>
                <a:gd name="T37" fmla="*/ 437 h 437"/>
                <a:gd name="T38" fmla="*/ 217 w 255"/>
                <a:gd name="T39" fmla="*/ 411 h 437"/>
                <a:gd name="T40" fmla="*/ 219 w 255"/>
                <a:gd name="T41" fmla="*/ 411 h 437"/>
                <a:gd name="T42" fmla="*/ 220 w 255"/>
                <a:gd name="T43" fmla="*/ 411 h 437"/>
                <a:gd name="T44" fmla="*/ 252 w 255"/>
                <a:gd name="T45" fmla="*/ 418 h 437"/>
                <a:gd name="T46" fmla="*/ 255 w 255"/>
                <a:gd name="T47" fmla="*/ 414 h 437"/>
                <a:gd name="T48" fmla="*/ 237 w 255"/>
                <a:gd name="T49" fmla="*/ 283 h 437"/>
                <a:gd name="T50" fmla="*/ 237 w 255"/>
                <a:gd name="T51" fmla="*/ 282 h 437"/>
                <a:gd name="T52" fmla="*/ 245 w 255"/>
                <a:gd name="T53" fmla="*/ 5 h 437"/>
                <a:gd name="T54" fmla="*/ 242 w 255"/>
                <a:gd name="T55" fmla="*/ 3 h 437"/>
                <a:gd name="T56" fmla="*/ 239 w 255"/>
                <a:gd name="T5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5" h="437">
                  <a:moveTo>
                    <a:pt x="239" y="0"/>
                  </a:moveTo>
                  <a:cubicBezTo>
                    <a:pt x="84" y="9"/>
                    <a:pt x="84" y="9"/>
                    <a:pt x="84" y="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50"/>
                    <a:pt x="67" y="52"/>
                    <a:pt x="66" y="5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5" y="191"/>
                    <a:pt x="25" y="191"/>
                    <a:pt x="25" y="191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41" y="271"/>
                    <a:pt x="41" y="271"/>
                    <a:pt x="41" y="271"/>
                  </a:cubicBezTo>
                  <a:cubicBezTo>
                    <a:pt x="43" y="273"/>
                    <a:pt x="43" y="275"/>
                    <a:pt x="41" y="277"/>
                  </a:cubicBezTo>
                  <a:cubicBezTo>
                    <a:pt x="16" y="310"/>
                    <a:pt x="16" y="310"/>
                    <a:pt x="16" y="310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45" y="365"/>
                    <a:pt x="145" y="365"/>
                    <a:pt x="145" y="365"/>
                  </a:cubicBezTo>
                  <a:cubicBezTo>
                    <a:pt x="145" y="365"/>
                    <a:pt x="145" y="365"/>
                    <a:pt x="145" y="365"/>
                  </a:cubicBezTo>
                  <a:cubicBezTo>
                    <a:pt x="146" y="365"/>
                    <a:pt x="147" y="365"/>
                    <a:pt x="148" y="366"/>
                  </a:cubicBezTo>
                  <a:cubicBezTo>
                    <a:pt x="149" y="367"/>
                    <a:pt x="150" y="368"/>
                    <a:pt x="149" y="370"/>
                  </a:cubicBezTo>
                  <a:cubicBezTo>
                    <a:pt x="146" y="399"/>
                    <a:pt x="146" y="399"/>
                    <a:pt x="146" y="399"/>
                  </a:cubicBezTo>
                  <a:cubicBezTo>
                    <a:pt x="169" y="437"/>
                    <a:pt x="169" y="437"/>
                    <a:pt x="169" y="437"/>
                  </a:cubicBezTo>
                  <a:cubicBezTo>
                    <a:pt x="217" y="411"/>
                    <a:pt x="217" y="411"/>
                    <a:pt x="217" y="411"/>
                  </a:cubicBezTo>
                  <a:cubicBezTo>
                    <a:pt x="218" y="411"/>
                    <a:pt x="218" y="411"/>
                    <a:pt x="219" y="411"/>
                  </a:cubicBezTo>
                  <a:cubicBezTo>
                    <a:pt x="219" y="411"/>
                    <a:pt x="220" y="411"/>
                    <a:pt x="220" y="411"/>
                  </a:cubicBezTo>
                  <a:cubicBezTo>
                    <a:pt x="252" y="418"/>
                    <a:pt x="252" y="418"/>
                    <a:pt x="252" y="418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37" y="282"/>
                    <a:pt x="237" y="282"/>
                    <a:pt x="237" y="282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42" y="3"/>
                    <a:pt x="242" y="3"/>
                    <a:pt x="242" y="3"/>
                  </a:cubicBezTo>
                  <a:cubicBezTo>
                    <a:pt x="239" y="0"/>
                    <a:pt x="239" y="0"/>
                    <a:pt x="239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80">
              <a:extLst>
                <a:ext uri="{FF2B5EF4-FFF2-40B4-BE49-F238E27FC236}">
                  <a16:creationId xmlns:a16="http://schemas.microsoft.com/office/drawing/2014/main" id="{394EC97E-9891-4039-B591-AEBC9276F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4357688"/>
              <a:ext cx="434975" cy="688975"/>
            </a:xfrm>
            <a:custGeom>
              <a:avLst/>
              <a:gdLst>
                <a:gd name="T0" fmla="*/ 191 w 276"/>
                <a:gd name="T1" fmla="*/ 0 h 438"/>
                <a:gd name="T2" fmla="*/ 6 w 276"/>
                <a:gd name="T3" fmla="*/ 16 h 438"/>
                <a:gd name="T4" fmla="*/ 7 w 276"/>
                <a:gd name="T5" fmla="*/ 17 h 438"/>
                <a:gd name="T6" fmla="*/ 9 w 276"/>
                <a:gd name="T7" fmla="*/ 21 h 438"/>
                <a:gd name="T8" fmla="*/ 0 w 276"/>
                <a:gd name="T9" fmla="*/ 299 h 438"/>
                <a:gd name="T10" fmla="*/ 18 w 276"/>
                <a:gd name="T11" fmla="*/ 429 h 438"/>
                <a:gd name="T12" fmla="*/ 33 w 276"/>
                <a:gd name="T13" fmla="*/ 433 h 438"/>
                <a:gd name="T14" fmla="*/ 50 w 276"/>
                <a:gd name="T15" fmla="*/ 424 h 438"/>
                <a:gd name="T16" fmla="*/ 52 w 276"/>
                <a:gd name="T17" fmla="*/ 423 h 438"/>
                <a:gd name="T18" fmla="*/ 55 w 276"/>
                <a:gd name="T19" fmla="*/ 425 h 438"/>
                <a:gd name="T20" fmla="*/ 66 w 276"/>
                <a:gd name="T21" fmla="*/ 435 h 438"/>
                <a:gd name="T22" fmla="*/ 67 w 276"/>
                <a:gd name="T23" fmla="*/ 438 h 438"/>
                <a:gd name="T24" fmla="*/ 84 w 276"/>
                <a:gd name="T25" fmla="*/ 433 h 438"/>
                <a:gd name="T26" fmla="*/ 84 w 276"/>
                <a:gd name="T27" fmla="*/ 432 h 438"/>
                <a:gd name="T28" fmla="*/ 89 w 276"/>
                <a:gd name="T29" fmla="*/ 425 h 438"/>
                <a:gd name="T30" fmla="*/ 86 w 276"/>
                <a:gd name="T31" fmla="*/ 420 h 438"/>
                <a:gd name="T32" fmla="*/ 85 w 276"/>
                <a:gd name="T33" fmla="*/ 419 h 438"/>
                <a:gd name="T34" fmla="*/ 85 w 276"/>
                <a:gd name="T35" fmla="*/ 416 h 438"/>
                <a:gd name="T36" fmla="*/ 85 w 276"/>
                <a:gd name="T37" fmla="*/ 416 h 438"/>
                <a:gd name="T38" fmla="*/ 85 w 276"/>
                <a:gd name="T39" fmla="*/ 416 h 438"/>
                <a:gd name="T40" fmla="*/ 87 w 276"/>
                <a:gd name="T41" fmla="*/ 407 h 438"/>
                <a:gd name="T42" fmla="*/ 70 w 276"/>
                <a:gd name="T43" fmla="*/ 392 h 438"/>
                <a:gd name="T44" fmla="*/ 69 w 276"/>
                <a:gd name="T45" fmla="*/ 388 h 438"/>
                <a:gd name="T46" fmla="*/ 69 w 276"/>
                <a:gd name="T47" fmla="*/ 374 h 438"/>
                <a:gd name="T48" fmla="*/ 69 w 276"/>
                <a:gd name="T49" fmla="*/ 374 h 438"/>
                <a:gd name="T50" fmla="*/ 73 w 276"/>
                <a:gd name="T51" fmla="*/ 370 h 438"/>
                <a:gd name="T52" fmla="*/ 276 w 276"/>
                <a:gd name="T53" fmla="*/ 352 h 438"/>
                <a:gd name="T54" fmla="*/ 260 w 276"/>
                <a:gd name="T55" fmla="*/ 286 h 438"/>
                <a:gd name="T56" fmla="*/ 260 w 276"/>
                <a:gd name="T57" fmla="*/ 285 h 438"/>
                <a:gd name="T58" fmla="*/ 260 w 276"/>
                <a:gd name="T59" fmla="*/ 284 h 438"/>
                <a:gd name="T60" fmla="*/ 271 w 276"/>
                <a:gd name="T61" fmla="*/ 242 h 438"/>
                <a:gd name="T62" fmla="*/ 245 w 276"/>
                <a:gd name="T63" fmla="*/ 188 h 438"/>
                <a:gd name="T64" fmla="*/ 245 w 276"/>
                <a:gd name="T65" fmla="*/ 187 h 438"/>
                <a:gd name="T66" fmla="*/ 191 w 276"/>
                <a:gd name="T6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" h="438">
                  <a:moveTo>
                    <a:pt x="191" y="0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9" y="19"/>
                    <a:pt x="9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18" y="429"/>
                    <a:pt x="18" y="429"/>
                    <a:pt x="18" y="429"/>
                  </a:cubicBezTo>
                  <a:cubicBezTo>
                    <a:pt x="33" y="433"/>
                    <a:pt x="33" y="433"/>
                    <a:pt x="33" y="433"/>
                  </a:cubicBezTo>
                  <a:cubicBezTo>
                    <a:pt x="50" y="424"/>
                    <a:pt x="50" y="424"/>
                    <a:pt x="50" y="424"/>
                  </a:cubicBezTo>
                  <a:cubicBezTo>
                    <a:pt x="51" y="423"/>
                    <a:pt x="52" y="423"/>
                    <a:pt x="52" y="423"/>
                  </a:cubicBezTo>
                  <a:cubicBezTo>
                    <a:pt x="53" y="423"/>
                    <a:pt x="54" y="424"/>
                    <a:pt x="55" y="425"/>
                  </a:cubicBezTo>
                  <a:cubicBezTo>
                    <a:pt x="66" y="435"/>
                    <a:pt x="66" y="435"/>
                    <a:pt x="66" y="435"/>
                  </a:cubicBezTo>
                  <a:cubicBezTo>
                    <a:pt x="66" y="436"/>
                    <a:pt x="67" y="437"/>
                    <a:pt x="67" y="438"/>
                  </a:cubicBezTo>
                  <a:cubicBezTo>
                    <a:pt x="84" y="433"/>
                    <a:pt x="84" y="433"/>
                    <a:pt x="84" y="433"/>
                  </a:cubicBezTo>
                  <a:cubicBezTo>
                    <a:pt x="84" y="432"/>
                    <a:pt x="84" y="432"/>
                    <a:pt x="84" y="432"/>
                  </a:cubicBezTo>
                  <a:cubicBezTo>
                    <a:pt x="89" y="425"/>
                    <a:pt x="89" y="425"/>
                    <a:pt x="89" y="425"/>
                  </a:cubicBezTo>
                  <a:cubicBezTo>
                    <a:pt x="86" y="420"/>
                    <a:pt x="86" y="420"/>
                    <a:pt x="86" y="420"/>
                  </a:cubicBezTo>
                  <a:cubicBezTo>
                    <a:pt x="86" y="419"/>
                    <a:pt x="85" y="419"/>
                    <a:pt x="85" y="419"/>
                  </a:cubicBezTo>
                  <a:cubicBezTo>
                    <a:pt x="85" y="418"/>
                    <a:pt x="85" y="417"/>
                    <a:pt x="85" y="416"/>
                  </a:cubicBezTo>
                  <a:cubicBezTo>
                    <a:pt x="85" y="416"/>
                    <a:pt x="85" y="416"/>
                    <a:pt x="85" y="416"/>
                  </a:cubicBezTo>
                  <a:cubicBezTo>
                    <a:pt x="85" y="416"/>
                    <a:pt x="85" y="416"/>
                    <a:pt x="85" y="416"/>
                  </a:cubicBezTo>
                  <a:cubicBezTo>
                    <a:pt x="87" y="407"/>
                    <a:pt x="87" y="407"/>
                    <a:pt x="87" y="407"/>
                  </a:cubicBezTo>
                  <a:cubicBezTo>
                    <a:pt x="70" y="392"/>
                    <a:pt x="70" y="392"/>
                    <a:pt x="70" y="392"/>
                  </a:cubicBezTo>
                  <a:cubicBezTo>
                    <a:pt x="69" y="391"/>
                    <a:pt x="69" y="390"/>
                    <a:pt x="69" y="388"/>
                  </a:cubicBezTo>
                  <a:cubicBezTo>
                    <a:pt x="69" y="374"/>
                    <a:pt x="69" y="374"/>
                    <a:pt x="69" y="374"/>
                  </a:cubicBezTo>
                  <a:cubicBezTo>
                    <a:pt x="69" y="374"/>
                    <a:pt x="69" y="374"/>
                    <a:pt x="69" y="374"/>
                  </a:cubicBezTo>
                  <a:cubicBezTo>
                    <a:pt x="69" y="372"/>
                    <a:pt x="70" y="370"/>
                    <a:pt x="73" y="370"/>
                  </a:cubicBezTo>
                  <a:cubicBezTo>
                    <a:pt x="276" y="352"/>
                    <a:pt x="276" y="352"/>
                    <a:pt x="276" y="352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60" y="286"/>
                    <a:pt x="260" y="285"/>
                    <a:pt x="260" y="285"/>
                  </a:cubicBezTo>
                  <a:cubicBezTo>
                    <a:pt x="260" y="285"/>
                    <a:pt x="260" y="284"/>
                    <a:pt x="260" y="284"/>
                  </a:cubicBezTo>
                  <a:cubicBezTo>
                    <a:pt x="271" y="242"/>
                    <a:pt x="271" y="242"/>
                    <a:pt x="271" y="242"/>
                  </a:cubicBezTo>
                  <a:cubicBezTo>
                    <a:pt x="245" y="188"/>
                    <a:pt x="245" y="188"/>
                    <a:pt x="245" y="188"/>
                  </a:cubicBezTo>
                  <a:cubicBezTo>
                    <a:pt x="245" y="187"/>
                    <a:pt x="245" y="187"/>
                    <a:pt x="245" y="187"/>
                  </a:cubicBezTo>
                  <a:cubicBezTo>
                    <a:pt x="191" y="0"/>
                    <a:pt x="191" y="0"/>
                    <a:pt x="191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82">
              <a:extLst>
                <a:ext uri="{FF2B5EF4-FFF2-40B4-BE49-F238E27FC236}">
                  <a16:creationId xmlns:a16="http://schemas.microsoft.com/office/drawing/2014/main" id="{4DCE5E9F-9F8D-4D13-BEF7-43BDD1472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538" y="4324350"/>
              <a:ext cx="614363" cy="630238"/>
            </a:xfrm>
            <a:custGeom>
              <a:avLst/>
              <a:gdLst>
                <a:gd name="T0" fmla="*/ 177 w 391"/>
                <a:gd name="T1" fmla="*/ 0 h 401"/>
                <a:gd name="T2" fmla="*/ 94 w 391"/>
                <a:gd name="T3" fmla="*/ 11 h 401"/>
                <a:gd name="T4" fmla="*/ 94 w 391"/>
                <a:gd name="T5" fmla="*/ 11 h 401"/>
                <a:gd name="T6" fmla="*/ 0 w 391"/>
                <a:gd name="T7" fmla="*/ 21 h 401"/>
                <a:gd name="T8" fmla="*/ 53 w 391"/>
                <a:gd name="T9" fmla="*/ 206 h 401"/>
                <a:gd name="T10" fmla="*/ 79 w 391"/>
                <a:gd name="T11" fmla="*/ 262 h 401"/>
                <a:gd name="T12" fmla="*/ 80 w 391"/>
                <a:gd name="T13" fmla="*/ 264 h 401"/>
                <a:gd name="T14" fmla="*/ 69 w 391"/>
                <a:gd name="T15" fmla="*/ 307 h 401"/>
                <a:gd name="T16" fmla="*/ 85 w 391"/>
                <a:gd name="T17" fmla="*/ 376 h 401"/>
                <a:gd name="T18" fmla="*/ 99 w 391"/>
                <a:gd name="T19" fmla="*/ 397 h 401"/>
                <a:gd name="T20" fmla="*/ 312 w 391"/>
                <a:gd name="T21" fmla="*/ 385 h 401"/>
                <a:gd name="T22" fmla="*/ 312 w 391"/>
                <a:gd name="T23" fmla="*/ 385 h 401"/>
                <a:gd name="T24" fmla="*/ 312 w 391"/>
                <a:gd name="T25" fmla="*/ 385 h 401"/>
                <a:gd name="T26" fmla="*/ 312 w 391"/>
                <a:gd name="T27" fmla="*/ 385 h 401"/>
                <a:gd name="T28" fmla="*/ 316 w 391"/>
                <a:gd name="T29" fmla="*/ 389 h 401"/>
                <a:gd name="T30" fmla="*/ 318 w 391"/>
                <a:gd name="T31" fmla="*/ 401 h 401"/>
                <a:gd name="T32" fmla="*/ 322 w 391"/>
                <a:gd name="T33" fmla="*/ 401 h 401"/>
                <a:gd name="T34" fmla="*/ 318 w 391"/>
                <a:gd name="T35" fmla="*/ 373 h 401"/>
                <a:gd name="T36" fmla="*/ 319 w 391"/>
                <a:gd name="T37" fmla="*/ 369 h 401"/>
                <a:gd name="T38" fmla="*/ 329 w 391"/>
                <a:gd name="T39" fmla="*/ 359 h 401"/>
                <a:gd name="T40" fmla="*/ 332 w 391"/>
                <a:gd name="T41" fmla="*/ 358 h 401"/>
                <a:gd name="T42" fmla="*/ 332 w 391"/>
                <a:gd name="T43" fmla="*/ 358 h 401"/>
                <a:gd name="T44" fmla="*/ 332 w 391"/>
                <a:gd name="T45" fmla="*/ 358 h 401"/>
                <a:gd name="T46" fmla="*/ 333 w 391"/>
                <a:gd name="T47" fmla="*/ 358 h 401"/>
                <a:gd name="T48" fmla="*/ 359 w 391"/>
                <a:gd name="T49" fmla="*/ 364 h 401"/>
                <a:gd name="T50" fmla="*/ 364 w 391"/>
                <a:gd name="T51" fmla="*/ 344 h 401"/>
                <a:gd name="T52" fmla="*/ 360 w 391"/>
                <a:gd name="T53" fmla="*/ 313 h 401"/>
                <a:gd name="T54" fmla="*/ 362 w 391"/>
                <a:gd name="T55" fmla="*/ 309 h 401"/>
                <a:gd name="T56" fmla="*/ 373 w 391"/>
                <a:gd name="T57" fmla="*/ 300 h 401"/>
                <a:gd name="T58" fmla="*/ 391 w 391"/>
                <a:gd name="T59" fmla="*/ 244 h 401"/>
                <a:gd name="T60" fmla="*/ 383 w 391"/>
                <a:gd name="T61" fmla="*/ 242 h 401"/>
                <a:gd name="T62" fmla="*/ 380 w 391"/>
                <a:gd name="T63" fmla="*/ 241 h 401"/>
                <a:gd name="T64" fmla="*/ 380 w 391"/>
                <a:gd name="T65" fmla="*/ 240 h 401"/>
                <a:gd name="T66" fmla="*/ 328 w 391"/>
                <a:gd name="T67" fmla="*/ 160 h 401"/>
                <a:gd name="T68" fmla="*/ 215 w 391"/>
                <a:gd name="T69" fmla="*/ 59 h 401"/>
                <a:gd name="T70" fmla="*/ 166 w 391"/>
                <a:gd name="T71" fmla="*/ 28 h 401"/>
                <a:gd name="T72" fmla="*/ 166 w 391"/>
                <a:gd name="T73" fmla="*/ 28 h 401"/>
                <a:gd name="T74" fmla="*/ 164 w 391"/>
                <a:gd name="T75" fmla="*/ 24 h 401"/>
                <a:gd name="T76" fmla="*/ 165 w 391"/>
                <a:gd name="T77" fmla="*/ 22 h 401"/>
                <a:gd name="T78" fmla="*/ 165 w 391"/>
                <a:gd name="T79" fmla="*/ 22 h 401"/>
                <a:gd name="T80" fmla="*/ 177 w 391"/>
                <a:gd name="T8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1" h="401">
                  <a:moveTo>
                    <a:pt x="177" y="0"/>
                  </a:move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3" y="206"/>
                    <a:pt x="53" y="206"/>
                    <a:pt x="53" y="206"/>
                  </a:cubicBezTo>
                  <a:cubicBezTo>
                    <a:pt x="79" y="262"/>
                    <a:pt x="79" y="262"/>
                    <a:pt x="79" y="262"/>
                  </a:cubicBezTo>
                  <a:cubicBezTo>
                    <a:pt x="80" y="262"/>
                    <a:pt x="80" y="263"/>
                    <a:pt x="80" y="264"/>
                  </a:cubicBezTo>
                  <a:cubicBezTo>
                    <a:pt x="69" y="307"/>
                    <a:pt x="69" y="307"/>
                    <a:pt x="69" y="307"/>
                  </a:cubicBezTo>
                  <a:cubicBezTo>
                    <a:pt x="85" y="376"/>
                    <a:pt x="85" y="376"/>
                    <a:pt x="85" y="376"/>
                  </a:cubicBezTo>
                  <a:cubicBezTo>
                    <a:pt x="99" y="397"/>
                    <a:pt x="99" y="397"/>
                    <a:pt x="99" y="397"/>
                  </a:cubicBezTo>
                  <a:cubicBezTo>
                    <a:pt x="312" y="385"/>
                    <a:pt x="312" y="385"/>
                    <a:pt x="312" y="385"/>
                  </a:cubicBezTo>
                  <a:cubicBezTo>
                    <a:pt x="312" y="385"/>
                    <a:pt x="312" y="385"/>
                    <a:pt x="312" y="385"/>
                  </a:cubicBezTo>
                  <a:cubicBezTo>
                    <a:pt x="312" y="385"/>
                    <a:pt x="312" y="385"/>
                    <a:pt x="312" y="385"/>
                  </a:cubicBezTo>
                  <a:cubicBezTo>
                    <a:pt x="312" y="385"/>
                    <a:pt x="312" y="385"/>
                    <a:pt x="312" y="385"/>
                  </a:cubicBezTo>
                  <a:cubicBezTo>
                    <a:pt x="314" y="385"/>
                    <a:pt x="316" y="387"/>
                    <a:pt x="316" y="389"/>
                  </a:cubicBezTo>
                  <a:cubicBezTo>
                    <a:pt x="318" y="401"/>
                    <a:pt x="318" y="401"/>
                    <a:pt x="318" y="401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18" y="373"/>
                    <a:pt x="318" y="373"/>
                    <a:pt x="318" y="373"/>
                  </a:cubicBezTo>
                  <a:cubicBezTo>
                    <a:pt x="318" y="371"/>
                    <a:pt x="318" y="370"/>
                    <a:pt x="319" y="369"/>
                  </a:cubicBezTo>
                  <a:cubicBezTo>
                    <a:pt x="329" y="359"/>
                    <a:pt x="329" y="359"/>
                    <a:pt x="329" y="359"/>
                  </a:cubicBezTo>
                  <a:cubicBezTo>
                    <a:pt x="330" y="359"/>
                    <a:pt x="331" y="358"/>
                    <a:pt x="332" y="358"/>
                  </a:cubicBezTo>
                  <a:cubicBezTo>
                    <a:pt x="332" y="358"/>
                    <a:pt x="332" y="358"/>
                    <a:pt x="332" y="358"/>
                  </a:cubicBezTo>
                  <a:cubicBezTo>
                    <a:pt x="332" y="358"/>
                    <a:pt x="332" y="358"/>
                    <a:pt x="332" y="358"/>
                  </a:cubicBezTo>
                  <a:cubicBezTo>
                    <a:pt x="332" y="358"/>
                    <a:pt x="332" y="358"/>
                    <a:pt x="333" y="358"/>
                  </a:cubicBezTo>
                  <a:cubicBezTo>
                    <a:pt x="359" y="364"/>
                    <a:pt x="359" y="364"/>
                    <a:pt x="359" y="364"/>
                  </a:cubicBezTo>
                  <a:cubicBezTo>
                    <a:pt x="364" y="344"/>
                    <a:pt x="364" y="344"/>
                    <a:pt x="364" y="344"/>
                  </a:cubicBezTo>
                  <a:cubicBezTo>
                    <a:pt x="360" y="313"/>
                    <a:pt x="360" y="313"/>
                    <a:pt x="360" y="313"/>
                  </a:cubicBezTo>
                  <a:cubicBezTo>
                    <a:pt x="360" y="311"/>
                    <a:pt x="360" y="310"/>
                    <a:pt x="362" y="309"/>
                  </a:cubicBezTo>
                  <a:cubicBezTo>
                    <a:pt x="373" y="300"/>
                    <a:pt x="373" y="300"/>
                    <a:pt x="373" y="300"/>
                  </a:cubicBezTo>
                  <a:cubicBezTo>
                    <a:pt x="391" y="244"/>
                    <a:pt x="391" y="244"/>
                    <a:pt x="391" y="244"/>
                  </a:cubicBezTo>
                  <a:cubicBezTo>
                    <a:pt x="383" y="242"/>
                    <a:pt x="383" y="242"/>
                    <a:pt x="383" y="242"/>
                  </a:cubicBezTo>
                  <a:cubicBezTo>
                    <a:pt x="382" y="242"/>
                    <a:pt x="381" y="241"/>
                    <a:pt x="380" y="241"/>
                  </a:cubicBezTo>
                  <a:cubicBezTo>
                    <a:pt x="380" y="240"/>
                    <a:pt x="380" y="240"/>
                    <a:pt x="380" y="240"/>
                  </a:cubicBezTo>
                  <a:cubicBezTo>
                    <a:pt x="328" y="160"/>
                    <a:pt x="328" y="160"/>
                    <a:pt x="328" y="160"/>
                  </a:cubicBezTo>
                  <a:cubicBezTo>
                    <a:pt x="215" y="59"/>
                    <a:pt x="215" y="59"/>
                    <a:pt x="215" y="59"/>
                  </a:cubicBezTo>
                  <a:cubicBezTo>
                    <a:pt x="166" y="28"/>
                    <a:pt x="166" y="28"/>
                    <a:pt x="166" y="28"/>
                  </a:cubicBezTo>
                  <a:cubicBezTo>
                    <a:pt x="166" y="28"/>
                    <a:pt x="166" y="28"/>
                    <a:pt x="166" y="28"/>
                  </a:cubicBezTo>
                  <a:cubicBezTo>
                    <a:pt x="165" y="27"/>
                    <a:pt x="164" y="25"/>
                    <a:pt x="164" y="24"/>
                  </a:cubicBezTo>
                  <a:cubicBezTo>
                    <a:pt x="164" y="23"/>
                    <a:pt x="164" y="23"/>
                    <a:pt x="165" y="22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77" y="0"/>
                    <a:pt x="177" y="0"/>
                    <a:pt x="177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384">
              <a:extLst>
                <a:ext uri="{FF2B5EF4-FFF2-40B4-BE49-F238E27FC236}">
                  <a16:creationId xmlns:a16="http://schemas.microsoft.com/office/drawing/2014/main" id="{FD6D5F40-3721-4673-AAD7-637AB98C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63" y="3281363"/>
              <a:ext cx="476250" cy="523875"/>
            </a:xfrm>
            <a:custGeom>
              <a:avLst/>
              <a:gdLst>
                <a:gd name="T0" fmla="*/ 286 w 304"/>
                <a:gd name="T1" fmla="*/ 0 h 333"/>
                <a:gd name="T2" fmla="*/ 238 w 304"/>
                <a:gd name="T3" fmla="*/ 24 h 333"/>
                <a:gd name="T4" fmla="*/ 211 w 304"/>
                <a:gd name="T5" fmla="*/ 52 h 333"/>
                <a:gd name="T6" fmla="*/ 209 w 304"/>
                <a:gd name="T7" fmla="*/ 54 h 333"/>
                <a:gd name="T8" fmla="*/ 190 w 304"/>
                <a:gd name="T9" fmla="*/ 55 h 333"/>
                <a:gd name="T10" fmla="*/ 161 w 304"/>
                <a:gd name="T11" fmla="*/ 70 h 333"/>
                <a:gd name="T12" fmla="*/ 159 w 304"/>
                <a:gd name="T13" fmla="*/ 71 h 333"/>
                <a:gd name="T14" fmla="*/ 157 w 304"/>
                <a:gd name="T15" fmla="*/ 70 h 333"/>
                <a:gd name="T16" fmla="*/ 90 w 304"/>
                <a:gd name="T17" fmla="*/ 47 h 333"/>
                <a:gd name="T18" fmla="*/ 0 w 304"/>
                <a:gd name="T19" fmla="*/ 60 h 333"/>
                <a:gd name="T20" fmla="*/ 25 w 304"/>
                <a:gd name="T21" fmla="*/ 291 h 333"/>
                <a:gd name="T22" fmla="*/ 60 w 304"/>
                <a:gd name="T23" fmla="*/ 295 h 333"/>
                <a:gd name="T24" fmla="*/ 62 w 304"/>
                <a:gd name="T25" fmla="*/ 295 h 333"/>
                <a:gd name="T26" fmla="*/ 108 w 304"/>
                <a:gd name="T27" fmla="*/ 322 h 333"/>
                <a:gd name="T28" fmla="*/ 140 w 304"/>
                <a:gd name="T29" fmla="*/ 321 h 333"/>
                <a:gd name="T30" fmla="*/ 154 w 304"/>
                <a:gd name="T31" fmla="*/ 311 h 333"/>
                <a:gd name="T32" fmla="*/ 157 w 304"/>
                <a:gd name="T33" fmla="*/ 310 h 333"/>
                <a:gd name="T34" fmla="*/ 159 w 304"/>
                <a:gd name="T35" fmla="*/ 311 h 333"/>
                <a:gd name="T36" fmla="*/ 194 w 304"/>
                <a:gd name="T37" fmla="*/ 333 h 333"/>
                <a:gd name="T38" fmla="*/ 212 w 304"/>
                <a:gd name="T39" fmla="*/ 317 h 333"/>
                <a:gd name="T40" fmla="*/ 217 w 304"/>
                <a:gd name="T41" fmla="*/ 281 h 333"/>
                <a:gd name="T42" fmla="*/ 220 w 304"/>
                <a:gd name="T43" fmla="*/ 277 h 333"/>
                <a:gd name="T44" fmla="*/ 222 w 304"/>
                <a:gd name="T45" fmla="*/ 277 h 333"/>
                <a:gd name="T46" fmla="*/ 224 w 304"/>
                <a:gd name="T47" fmla="*/ 278 h 333"/>
                <a:gd name="T48" fmla="*/ 233 w 304"/>
                <a:gd name="T49" fmla="*/ 282 h 333"/>
                <a:gd name="T50" fmla="*/ 240 w 304"/>
                <a:gd name="T51" fmla="*/ 257 h 333"/>
                <a:gd name="T52" fmla="*/ 241 w 304"/>
                <a:gd name="T53" fmla="*/ 254 h 333"/>
                <a:gd name="T54" fmla="*/ 291 w 304"/>
                <a:gd name="T55" fmla="*/ 210 h 333"/>
                <a:gd name="T56" fmla="*/ 301 w 304"/>
                <a:gd name="T57" fmla="*/ 139 h 333"/>
                <a:gd name="T58" fmla="*/ 294 w 304"/>
                <a:gd name="T59" fmla="*/ 124 h 333"/>
                <a:gd name="T60" fmla="*/ 294 w 304"/>
                <a:gd name="T61" fmla="*/ 124 h 333"/>
                <a:gd name="T62" fmla="*/ 294 w 304"/>
                <a:gd name="T63" fmla="*/ 123 h 333"/>
                <a:gd name="T64" fmla="*/ 296 w 304"/>
                <a:gd name="T65" fmla="*/ 119 h 333"/>
                <a:gd name="T66" fmla="*/ 296 w 304"/>
                <a:gd name="T67" fmla="*/ 119 h 333"/>
                <a:gd name="T68" fmla="*/ 304 w 304"/>
                <a:gd name="T69" fmla="*/ 113 h 333"/>
                <a:gd name="T70" fmla="*/ 286 w 304"/>
                <a:gd name="T7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4" h="333">
                  <a:moveTo>
                    <a:pt x="286" y="0"/>
                  </a:moveTo>
                  <a:cubicBezTo>
                    <a:pt x="238" y="24"/>
                    <a:pt x="238" y="24"/>
                    <a:pt x="238" y="24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3"/>
                    <a:pt x="210" y="54"/>
                    <a:pt x="20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160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7" y="70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60" y="295"/>
                    <a:pt x="60" y="295"/>
                    <a:pt x="60" y="295"/>
                  </a:cubicBezTo>
                  <a:cubicBezTo>
                    <a:pt x="61" y="295"/>
                    <a:pt x="61" y="295"/>
                    <a:pt x="62" y="295"/>
                  </a:cubicBezTo>
                  <a:cubicBezTo>
                    <a:pt x="108" y="322"/>
                    <a:pt x="108" y="322"/>
                    <a:pt x="108" y="322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54" y="311"/>
                    <a:pt x="154" y="311"/>
                    <a:pt x="154" y="311"/>
                  </a:cubicBezTo>
                  <a:cubicBezTo>
                    <a:pt x="155" y="311"/>
                    <a:pt x="156" y="310"/>
                    <a:pt x="157" y="310"/>
                  </a:cubicBezTo>
                  <a:cubicBezTo>
                    <a:pt x="157" y="310"/>
                    <a:pt x="158" y="310"/>
                    <a:pt x="159" y="311"/>
                  </a:cubicBezTo>
                  <a:cubicBezTo>
                    <a:pt x="194" y="333"/>
                    <a:pt x="194" y="333"/>
                    <a:pt x="194" y="333"/>
                  </a:cubicBezTo>
                  <a:cubicBezTo>
                    <a:pt x="212" y="317"/>
                    <a:pt x="212" y="317"/>
                    <a:pt x="212" y="317"/>
                  </a:cubicBezTo>
                  <a:cubicBezTo>
                    <a:pt x="217" y="281"/>
                    <a:pt x="217" y="281"/>
                    <a:pt x="217" y="281"/>
                  </a:cubicBezTo>
                  <a:cubicBezTo>
                    <a:pt x="218" y="279"/>
                    <a:pt x="218" y="278"/>
                    <a:pt x="220" y="277"/>
                  </a:cubicBezTo>
                  <a:cubicBezTo>
                    <a:pt x="220" y="277"/>
                    <a:pt x="221" y="277"/>
                    <a:pt x="222" y="277"/>
                  </a:cubicBezTo>
                  <a:cubicBezTo>
                    <a:pt x="222" y="277"/>
                    <a:pt x="223" y="277"/>
                    <a:pt x="224" y="278"/>
                  </a:cubicBezTo>
                  <a:cubicBezTo>
                    <a:pt x="233" y="282"/>
                    <a:pt x="233" y="282"/>
                    <a:pt x="233" y="282"/>
                  </a:cubicBezTo>
                  <a:cubicBezTo>
                    <a:pt x="240" y="257"/>
                    <a:pt x="240" y="257"/>
                    <a:pt x="240" y="257"/>
                  </a:cubicBezTo>
                  <a:cubicBezTo>
                    <a:pt x="240" y="256"/>
                    <a:pt x="240" y="255"/>
                    <a:pt x="241" y="254"/>
                  </a:cubicBezTo>
                  <a:cubicBezTo>
                    <a:pt x="291" y="210"/>
                    <a:pt x="291" y="210"/>
                    <a:pt x="291" y="210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294" y="124"/>
                    <a:pt x="294" y="124"/>
                    <a:pt x="294" y="124"/>
                  </a:cubicBezTo>
                  <a:cubicBezTo>
                    <a:pt x="294" y="124"/>
                    <a:pt x="294" y="124"/>
                    <a:pt x="294" y="124"/>
                  </a:cubicBezTo>
                  <a:cubicBezTo>
                    <a:pt x="294" y="124"/>
                    <a:pt x="294" y="123"/>
                    <a:pt x="294" y="123"/>
                  </a:cubicBezTo>
                  <a:cubicBezTo>
                    <a:pt x="294" y="121"/>
                    <a:pt x="295" y="120"/>
                    <a:pt x="296" y="119"/>
                  </a:cubicBezTo>
                  <a:cubicBezTo>
                    <a:pt x="296" y="119"/>
                    <a:pt x="296" y="119"/>
                    <a:pt x="296" y="119"/>
                  </a:cubicBezTo>
                  <a:cubicBezTo>
                    <a:pt x="304" y="113"/>
                    <a:pt x="304" y="113"/>
                    <a:pt x="304" y="113"/>
                  </a:cubicBezTo>
                  <a:cubicBezTo>
                    <a:pt x="286" y="0"/>
                    <a:pt x="286" y="0"/>
                    <a:pt x="286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386">
              <a:extLst>
                <a:ext uri="{FF2B5EF4-FFF2-40B4-BE49-F238E27FC236}">
                  <a16:creationId xmlns:a16="http://schemas.microsoft.com/office/drawing/2014/main" id="{8DBDA0D2-BBB5-4CE1-ABC9-A61EAB821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8" y="3173413"/>
              <a:ext cx="666750" cy="412750"/>
            </a:xfrm>
            <a:custGeom>
              <a:avLst/>
              <a:gdLst>
                <a:gd name="T0" fmla="*/ 344 w 424"/>
                <a:gd name="T1" fmla="*/ 0 h 263"/>
                <a:gd name="T2" fmla="*/ 57 w 424"/>
                <a:gd name="T3" fmla="*/ 54 h 263"/>
                <a:gd name="T4" fmla="*/ 56 w 424"/>
                <a:gd name="T5" fmla="*/ 54 h 263"/>
                <a:gd name="T6" fmla="*/ 53 w 424"/>
                <a:gd name="T7" fmla="*/ 52 h 263"/>
                <a:gd name="T8" fmla="*/ 41 w 424"/>
                <a:gd name="T9" fmla="*/ 34 h 263"/>
                <a:gd name="T10" fmla="*/ 0 w 424"/>
                <a:gd name="T11" fmla="*/ 64 h 263"/>
                <a:gd name="T12" fmla="*/ 32 w 424"/>
                <a:gd name="T13" fmla="*/ 263 h 263"/>
                <a:gd name="T14" fmla="*/ 101 w 424"/>
                <a:gd name="T15" fmla="*/ 252 h 263"/>
                <a:gd name="T16" fmla="*/ 360 w 424"/>
                <a:gd name="T17" fmla="*/ 203 h 263"/>
                <a:gd name="T18" fmla="*/ 371 w 424"/>
                <a:gd name="T19" fmla="*/ 192 h 263"/>
                <a:gd name="T20" fmla="*/ 374 w 424"/>
                <a:gd name="T21" fmla="*/ 191 h 263"/>
                <a:gd name="T22" fmla="*/ 387 w 424"/>
                <a:gd name="T23" fmla="*/ 191 h 263"/>
                <a:gd name="T24" fmla="*/ 403 w 424"/>
                <a:gd name="T25" fmla="*/ 180 h 263"/>
                <a:gd name="T26" fmla="*/ 424 w 424"/>
                <a:gd name="T27" fmla="*/ 153 h 263"/>
                <a:gd name="T28" fmla="*/ 384 w 424"/>
                <a:gd name="T29" fmla="*/ 122 h 263"/>
                <a:gd name="T30" fmla="*/ 383 w 424"/>
                <a:gd name="T31" fmla="*/ 119 h 263"/>
                <a:gd name="T32" fmla="*/ 381 w 424"/>
                <a:gd name="T33" fmla="*/ 88 h 263"/>
                <a:gd name="T34" fmla="*/ 381 w 424"/>
                <a:gd name="T35" fmla="*/ 87 h 263"/>
                <a:gd name="T36" fmla="*/ 382 w 424"/>
                <a:gd name="T37" fmla="*/ 86 h 263"/>
                <a:gd name="T38" fmla="*/ 400 w 424"/>
                <a:gd name="T39" fmla="*/ 45 h 263"/>
                <a:gd name="T40" fmla="*/ 375 w 424"/>
                <a:gd name="T41" fmla="*/ 32 h 263"/>
                <a:gd name="T42" fmla="*/ 374 w 424"/>
                <a:gd name="T43" fmla="*/ 31 h 263"/>
                <a:gd name="T44" fmla="*/ 344 w 424"/>
                <a:gd name="T4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4" h="263">
                  <a:moveTo>
                    <a:pt x="344" y="0"/>
                  </a:moveTo>
                  <a:cubicBezTo>
                    <a:pt x="57" y="54"/>
                    <a:pt x="57" y="54"/>
                    <a:pt x="57" y="54"/>
                  </a:cubicBezTo>
                  <a:cubicBezTo>
                    <a:pt x="57" y="54"/>
                    <a:pt x="56" y="54"/>
                    <a:pt x="56" y="54"/>
                  </a:cubicBezTo>
                  <a:cubicBezTo>
                    <a:pt x="55" y="54"/>
                    <a:pt x="53" y="53"/>
                    <a:pt x="53" y="52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2" y="263"/>
                    <a:pt x="32" y="263"/>
                    <a:pt x="32" y="263"/>
                  </a:cubicBezTo>
                  <a:cubicBezTo>
                    <a:pt x="101" y="252"/>
                    <a:pt x="101" y="252"/>
                    <a:pt x="101" y="252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71" y="192"/>
                    <a:pt x="371" y="192"/>
                    <a:pt x="371" y="192"/>
                  </a:cubicBezTo>
                  <a:cubicBezTo>
                    <a:pt x="372" y="191"/>
                    <a:pt x="373" y="191"/>
                    <a:pt x="374" y="191"/>
                  </a:cubicBezTo>
                  <a:cubicBezTo>
                    <a:pt x="387" y="191"/>
                    <a:pt x="387" y="191"/>
                    <a:pt x="387" y="191"/>
                  </a:cubicBezTo>
                  <a:cubicBezTo>
                    <a:pt x="403" y="180"/>
                    <a:pt x="403" y="180"/>
                    <a:pt x="403" y="180"/>
                  </a:cubicBezTo>
                  <a:cubicBezTo>
                    <a:pt x="424" y="153"/>
                    <a:pt x="424" y="153"/>
                    <a:pt x="424" y="153"/>
                  </a:cubicBezTo>
                  <a:cubicBezTo>
                    <a:pt x="384" y="122"/>
                    <a:pt x="384" y="122"/>
                    <a:pt x="384" y="122"/>
                  </a:cubicBezTo>
                  <a:cubicBezTo>
                    <a:pt x="384" y="121"/>
                    <a:pt x="383" y="120"/>
                    <a:pt x="383" y="119"/>
                  </a:cubicBezTo>
                  <a:cubicBezTo>
                    <a:pt x="381" y="88"/>
                    <a:pt x="381" y="88"/>
                    <a:pt x="381" y="88"/>
                  </a:cubicBezTo>
                  <a:cubicBezTo>
                    <a:pt x="381" y="87"/>
                    <a:pt x="381" y="87"/>
                    <a:pt x="381" y="87"/>
                  </a:cubicBezTo>
                  <a:cubicBezTo>
                    <a:pt x="381" y="87"/>
                    <a:pt x="381" y="86"/>
                    <a:pt x="382" y="86"/>
                  </a:cubicBezTo>
                  <a:cubicBezTo>
                    <a:pt x="400" y="45"/>
                    <a:pt x="400" y="45"/>
                    <a:pt x="400" y="45"/>
                  </a:cubicBezTo>
                  <a:cubicBezTo>
                    <a:pt x="375" y="32"/>
                    <a:pt x="375" y="32"/>
                    <a:pt x="375" y="32"/>
                  </a:cubicBezTo>
                  <a:cubicBezTo>
                    <a:pt x="374" y="32"/>
                    <a:pt x="374" y="32"/>
                    <a:pt x="374" y="31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388">
              <a:extLst>
                <a:ext uri="{FF2B5EF4-FFF2-40B4-BE49-F238E27FC236}">
                  <a16:creationId xmlns:a16="http://schemas.microsoft.com/office/drawing/2014/main" id="{D150EEE5-B6AE-4B61-AE42-A9A828EAE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2701925"/>
              <a:ext cx="681038" cy="581025"/>
            </a:xfrm>
            <a:custGeom>
              <a:avLst/>
              <a:gdLst>
                <a:gd name="T0" fmla="*/ 367 w 434"/>
                <a:gd name="T1" fmla="*/ 0 h 370"/>
                <a:gd name="T2" fmla="*/ 279 w 434"/>
                <a:gd name="T3" fmla="*/ 21 h 370"/>
                <a:gd name="T4" fmla="*/ 229 w 434"/>
                <a:gd name="T5" fmla="*/ 74 h 370"/>
                <a:gd name="T6" fmla="*/ 226 w 434"/>
                <a:gd name="T7" fmla="*/ 87 h 370"/>
                <a:gd name="T8" fmla="*/ 225 w 434"/>
                <a:gd name="T9" fmla="*/ 90 h 370"/>
                <a:gd name="T10" fmla="*/ 198 w 434"/>
                <a:gd name="T11" fmla="*/ 120 h 370"/>
                <a:gd name="T12" fmla="*/ 203 w 434"/>
                <a:gd name="T13" fmla="*/ 128 h 370"/>
                <a:gd name="T14" fmla="*/ 210 w 434"/>
                <a:gd name="T15" fmla="*/ 137 h 370"/>
                <a:gd name="T16" fmla="*/ 210 w 434"/>
                <a:gd name="T17" fmla="*/ 141 h 370"/>
                <a:gd name="T18" fmla="*/ 208 w 434"/>
                <a:gd name="T19" fmla="*/ 144 h 370"/>
                <a:gd name="T20" fmla="*/ 208 w 434"/>
                <a:gd name="T21" fmla="*/ 144 h 370"/>
                <a:gd name="T22" fmla="*/ 213 w 434"/>
                <a:gd name="T23" fmla="*/ 153 h 370"/>
                <a:gd name="T24" fmla="*/ 214 w 434"/>
                <a:gd name="T25" fmla="*/ 155 h 370"/>
                <a:gd name="T26" fmla="*/ 216 w 434"/>
                <a:gd name="T27" fmla="*/ 167 h 370"/>
                <a:gd name="T28" fmla="*/ 214 w 434"/>
                <a:gd name="T29" fmla="*/ 170 h 370"/>
                <a:gd name="T30" fmla="*/ 186 w 434"/>
                <a:gd name="T31" fmla="*/ 198 h 370"/>
                <a:gd name="T32" fmla="*/ 184 w 434"/>
                <a:gd name="T33" fmla="*/ 199 h 370"/>
                <a:gd name="T34" fmla="*/ 142 w 434"/>
                <a:gd name="T35" fmla="*/ 210 h 370"/>
                <a:gd name="T36" fmla="*/ 132 w 434"/>
                <a:gd name="T37" fmla="*/ 217 h 370"/>
                <a:gd name="T38" fmla="*/ 129 w 434"/>
                <a:gd name="T39" fmla="*/ 218 h 370"/>
                <a:gd name="T40" fmla="*/ 128 w 434"/>
                <a:gd name="T41" fmla="*/ 218 h 370"/>
                <a:gd name="T42" fmla="*/ 113 w 434"/>
                <a:gd name="T43" fmla="*/ 212 h 370"/>
                <a:gd name="T44" fmla="*/ 67 w 434"/>
                <a:gd name="T45" fmla="*/ 217 h 370"/>
                <a:gd name="T46" fmla="*/ 35 w 434"/>
                <a:gd name="T47" fmla="*/ 230 h 370"/>
                <a:gd name="T48" fmla="*/ 35 w 434"/>
                <a:gd name="T49" fmla="*/ 244 h 370"/>
                <a:gd name="T50" fmla="*/ 39 w 434"/>
                <a:gd name="T51" fmla="*/ 252 h 370"/>
                <a:gd name="T52" fmla="*/ 42 w 434"/>
                <a:gd name="T53" fmla="*/ 252 h 370"/>
                <a:gd name="T54" fmla="*/ 46 w 434"/>
                <a:gd name="T55" fmla="*/ 255 h 370"/>
                <a:gd name="T56" fmla="*/ 51 w 434"/>
                <a:gd name="T57" fmla="*/ 270 h 370"/>
                <a:gd name="T58" fmla="*/ 50 w 434"/>
                <a:gd name="T59" fmla="*/ 275 h 370"/>
                <a:gd name="T60" fmla="*/ 42 w 434"/>
                <a:gd name="T61" fmla="*/ 281 h 370"/>
                <a:gd name="T62" fmla="*/ 38 w 434"/>
                <a:gd name="T63" fmla="*/ 293 h 370"/>
                <a:gd name="T64" fmla="*/ 37 w 434"/>
                <a:gd name="T65" fmla="*/ 295 h 370"/>
                <a:gd name="T66" fmla="*/ 0 w 434"/>
                <a:gd name="T67" fmla="*/ 329 h 370"/>
                <a:gd name="T68" fmla="*/ 10 w 434"/>
                <a:gd name="T69" fmla="*/ 345 h 370"/>
                <a:gd name="T70" fmla="*/ 296 w 434"/>
                <a:gd name="T71" fmla="*/ 291 h 370"/>
                <a:gd name="T72" fmla="*/ 297 w 434"/>
                <a:gd name="T73" fmla="*/ 291 h 370"/>
                <a:gd name="T74" fmla="*/ 300 w 434"/>
                <a:gd name="T75" fmla="*/ 293 h 370"/>
                <a:gd name="T76" fmla="*/ 331 w 434"/>
                <a:gd name="T77" fmla="*/ 325 h 370"/>
                <a:gd name="T78" fmla="*/ 359 w 434"/>
                <a:gd name="T79" fmla="*/ 339 h 370"/>
                <a:gd name="T80" fmla="*/ 423 w 434"/>
                <a:gd name="T81" fmla="*/ 361 h 370"/>
                <a:gd name="T82" fmla="*/ 423 w 434"/>
                <a:gd name="T83" fmla="*/ 361 h 370"/>
                <a:gd name="T84" fmla="*/ 423 w 434"/>
                <a:gd name="T85" fmla="*/ 361 h 370"/>
                <a:gd name="T86" fmla="*/ 423 w 434"/>
                <a:gd name="T87" fmla="*/ 361 h 370"/>
                <a:gd name="T88" fmla="*/ 423 w 434"/>
                <a:gd name="T89" fmla="*/ 361 h 370"/>
                <a:gd name="T90" fmla="*/ 423 w 434"/>
                <a:gd name="T91" fmla="*/ 361 h 370"/>
                <a:gd name="T92" fmla="*/ 423 w 434"/>
                <a:gd name="T93" fmla="*/ 361 h 370"/>
                <a:gd name="T94" fmla="*/ 423 w 434"/>
                <a:gd name="T95" fmla="*/ 361 h 370"/>
                <a:gd name="T96" fmla="*/ 423 w 434"/>
                <a:gd name="T97" fmla="*/ 361 h 370"/>
                <a:gd name="T98" fmla="*/ 425 w 434"/>
                <a:gd name="T99" fmla="*/ 364 h 370"/>
                <a:gd name="T100" fmla="*/ 427 w 434"/>
                <a:gd name="T101" fmla="*/ 370 h 370"/>
                <a:gd name="T102" fmla="*/ 432 w 434"/>
                <a:gd name="T103" fmla="*/ 358 h 370"/>
                <a:gd name="T104" fmla="*/ 434 w 434"/>
                <a:gd name="T105" fmla="*/ 326 h 370"/>
                <a:gd name="T106" fmla="*/ 422 w 434"/>
                <a:gd name="T107" fmla="*/ 264 h 370"/>
                <a:gd name="T108" fmla="*/ 422 w 434"/>
                <a:gd name="T109" fmla="*/ 264 h 370"/>
                <a:gd name="T110" fmla="*/ 422 w 434"/>
                <a:gd name="T111" fmla="*/ 263 h 370"/>
                <a:gd name="T112" fmla="*/ 422 w 434"/>
                <a:gd name="T113" fmla="*/ 263 h 370"/>
                <a:gd name="T114" fmla="*/ 422 w 434"/>
                <a:gd name="T115" fmla="*/ 199 h 370"/>
                <a:gd name="T116" fmla="*/ 391 w 434"/>
                <a:gd name="T117" fmla="*/ 105 h 370"/>
                <a:gd name="T118" fmla="*/ 391 w 434"/>
                <a:gd name="T119" fmla="*/ 104 h 370"/>
                <a:gd name="T120" fmla="*/ 386 w 434"/>
                <a:gd name="T121" fmla="*/ 62 h 370"/>
                <a:gd name="T122" fmla="*/ 373 w 434"/>
                <a:gd name="T123" fmla="*/ 20 h 370"/>
                <a:gd name="T124" fmla="*/ 367 w 434"/>
                <a:gd name="T125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4" h="370">
                  <a:moveTo>
                    <a:pt x="367" y="0"/>
                  </a:moveTo>
                  <a:cubicBezTo>
                    <a:pt x="279" y="21"/>
                    <a:pt x="279" y="21"/>
                    <a:pt x="279" y="21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26" y="87"/>
                    <a:pt x="226" y="87"/>
                    <a:pt x="226" y="87"/>
                  </a:cubicBezTo>
                  <a:cubicBezTo>
                    <a:pt x="226" y="88"/>
                    <a:pt x="225" y="89"/>
                    <a:pt x="225" y="9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203" y="128"/>
                    <a:pt x="203" y="128"/>
                    <a:pt x="203" y="12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1" y="140"/>
                    <a:pt x="210" y="141"/>
                  </a:cubicBezTo>
                  <a:cubicBezTo>
                    <a:pt x="210" y="142"/>
                    <a:pt x="209" y="143"/>
                    <a:pt x="208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4" y="153"/>
                    <a:pt x="214" y="154"/>
                    <a:pt x="214" y="155"/>
                  </a:cubicBezTo>
                  <a:cubicBezTo>
                    <a:pt x="216" y="167"/>
                    <a:pt x="216" y="167"/>
                    <a:pt x="216" y="167"/>
                  </a:cubicBezTo>
                  <a:cubicBezTo>
                    <a:pt x="216" y="168"/>
                    <a:pt x="215" y="169"/>
                    <a:pt x="214" y="170"/>
                  </a:cubicBezTo>
                  <a:cubicBezTo>
                    <a:pt x="186" y="198"/>
                    <a:pt x="186" y="198"/>
                    <a:pt x="186" y="198"/>
                  </a:cubicBezTo>
                  <a:cubicBezTo>
                    <a:pt x="185" y="198"/>
                    <a:pt x="184" y="198"/>
                    <a:pt x="184" y="199"/>
                  </a:cubicBezTo>
                  <a:cubicBezTo>
                    <a:pt x="142" y="210"/>
                    <a:pt x="142" y="210"/>
                    <a:pt x="142" y="210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31" y="218"/>
                    <a:pt x="130" y="218"/>
                    <a:pt x="129" y="218"/>
                  </a:cubicBezTo>
                  <a:cubicBezTo>
                    <a:pt x="129" y="218"/>
                    <a:pt x="128" y="218"/>
                    <a:pt x="128" y="218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67" y="217"/>
                    <a:pt x="67" y="217"/>
                    <a:pt x="67" y="217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39" y="252"/>
                    <a:pt x="39" y="252"/>
                    <a:pt x="39" y="252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4" y="252"/>
                    <a:pt x="46" y="253"/>
                    <a:pt x="46" y="255"/>
                  </a:cubicBezTo>
                  <a:cubicBezTo>
                    <a:pt x="51" y="270"/>
                    <a:pt x="51" y="270"/>
                    <a:pt x="51" y="270"/>
                  </a:cubicBezTo>
                  <a:cubicBezTo>
                    <a:pt x="52" y="272"/>
                    <a:pt x="52" y="273"/>
                    <a:pt x="50" y="275"/>
                  </a:cubicBezTo>
                  <a:cubicBezTo>
                    <a:pt x="42" y="281"/>
                    <a:pt x="42" y="281"/>
                    <a:pt x="42" y="281"/>
                  </a:cubicBezTo>
                  <a:cubicBezTo>
                    <a:pt x="38" y="293"/>
                    <a:pt x="38" y="293"/>
                    <a:pt x="38" y="293"/>
                  </a:cubicBezTo>
                  <a:cubicBezTo>
                    <a:pt x="38" y="294"/>
                    <a:pt x="37" y="295"/>
                    <a:pt x="37" y="29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296" y="291"/>
                    <a:pt x="296" y="291"/>
                    <a:pt x="296" y="291"/>
                  </a:cubicBezTo>
                  <a:cubicBezTo>
                    <a:pt x="297" y="291"/>
                    <a:pt x="297" y="291"/>
                    <a:pt x="297" y="291"/>
                  </a:cubicBezTo>
                  <a:cubicBezTo>
                    <a:pt x="298" y="291"/>
                    <a:pt x="299" y="292"/>
                    <a:pt x="300" y="293"/>
                  </a:cubicBezTo>
                  <a:cubicBezTo>
                    <a:pt x="331" y="325"/>
                    <a:pt x="331" y="325"/>
                    <a:pt x="331" y="325"/>
                  </a:cubicBezTo>
                  <a:cubicBezTo>
                    <a:pt x="359" y="339"/>
                    <a:pt x="359" y="339"/>
                    <a:pt x="359" y="339"/>
                  </a:cubicBezTo>
                  <a:cubicBezTo>
                    <a:pt x="423" y="361"/>
                    <a:pt x="423" y="361"/>
                    <a:pt x="423" y="361"/>
                  </a:cubicBezTo>
                  <a:cubicBezTo>
                    <a:pt x="423" y="361"/>
                    <a:pt x="423" y="361"/>
                    <a:pt x="423" y="361"/>
                  </a:cubicBezTo>
                  <a:cubicBezTo>
                    <a:pt x="423" y="361"/>
                    <a:pt x="423" y="361"/>
                    <a:pt x="423" y="361"/>
                  </a:cubicBezTo>
                  <a:cubicBezTo>
                    <a:pt x="423" y="361"/>
                    <a:pt x="423" y="361"/>
                    <a:pt x="423" y="361"/>
                  </a:cubicBezTo>
                  <a:cubicBezTo>
                    <a:pt x="423" y="361"/>
                    <a:pt x="423" y="361"/>
                    <a:pt x="423" y="361"/>
                  </a:cubicBezTo>
                  <a:cubicBezTo>
                    <a:pt x="423" y="361"/>
                    <a:pt x="423" y="361"/>
                    <a:pt x="423" y="361"/>
                  </a:cubicBezTo>
                  <a:cubicBezTo>
                    <a:pt x="423" y="361"/>
                    <a:pt x="423" y="361"/>
                    <a:pt x="423" y="361"/>
                  </a:cubicBezTo>
                  <a:cubicBezTo>
                    <a:pt x="423" y="361"/>
                    <a:pt x="423" y="361"/>
                    <a:pt x="423" y="361"/>
                  </a:cubicBezTo>
                  <a:cubicBezTo>
                    <a:pt x="423" y="361"/>
                    <a:pt x="423" y="361"/>
                    <a:pt x="423" y="361"/>
                  </a:cubicBezTo>
                  <a:cubicBezTo>
                    <a:pt x="424" y="362"/>
                    <a:pt x="425" y="363"/>
                    <a:pt x="425" y="364"/>
                  </a:cubicBezTo>
                  <a:cubicBezTo>
                    <a:pt x="427" y="370"/>
                    <a:pt x="427" y="370"/>
                    <a:pt x="427" y="370"/>
                  </a:cubicBezTo>
                  <a:cubicBezTo>
                    <a:pt x="432" y="358"/>
                    <a:pt x="432" y="358"/>
                    <a:pt x="432" y="358"/>
                  </a:cubicBezTo>
                  <a:cubicBezTo>
                    <a:pt x="434" y="326"/>
                    <a:pt x="434" y="326"/>
                    <a:pt x="434" y="326"/>
                  </a:cubicBezTo>
                  <a:cubicBezTo>
                    <a:pt x="422" y="264"/>
                    <a:pt x="422" y="264"/>
                    <a:pt x="422" y="264"/>
                  </a:cubicBezTo>
                  <a:cubicBezTo>
                    <a:pt x="422" y="264"/>
                    <a:pt x="422" y="264"/>
                    <a:pt x="422" y="264"/>
                  </a:cubicBezTo>
                  <a:cubicBezTo>
                    <a:pt x="422" y="264"/>
                    <a:pt x="422" y="263"/>
                    <a:pt x="422" y="263"/>
                  </a:cubicBezTo>
                  <a:cubicBezTo>
                    <a:pt x="422" y="263"/>
                    <a:pt x="422" y="263"/>
                    <a:pt x="422" y="263"/>
                  </a:cubicBezTo>
                  <a:cubicBezTo>
                    <a:pt x="422" y="199"/>
                    <a:pt x="422" y="199"/>
                    <a:pt x="422" y="199"/>
                  </a:cubicBezTo>
                  <a:cubicBezTo>
                    <a:pt x="391" y="105"/>
                    <a:pt x="391" y="105"/>
                    <a:pt x="391" y="105"/>
                  </a:cubicBezTo>
                  <a:cubicBezTo>
                    <a:pt x="391" y="104"/>
                    <a:pt x="391" y="104"/>
                    <a:pt x="391" y="104"/>
                  </a:cubicBezTo>
                  <a:cubicBezTo>
                    <a:pt x="386" y="62"/>
                    <a:pt x="386" y="62"/>
                    <a:pt x="386" y="62"/>
                  </a:cubicBezTo>
                  <a:cubicBezTo>
                    <a:pt x="373" y="20"/>
                    <a:pt x="373" y="20"/>
                    <a:pt x="373" y="20"/>
                  </a:cubicBezTo>
                  <a:cubicBezTo>
                    <a:pt x="367" y="0"/>
                    <a:pt x="367" y="0"/>
                    <a:pt x="367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390">
              <a:extLst>
                <a:ext uri="{FF2B5EF4-FFF2-40B4-BE49-F238E27FC236}">
                  <a16:creationId xmlns:a16="http://schemas.microsoft.com/office/drawing/2014/main" id="{59306752-BC0C-4F40-8317-6E5FB94F3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2943225"/>
              <a:ext cx="376238" cy="177800"/>
            </a:xfrm>
            <a:custGeom>
              <a:avLst/>
              <a:gdLst>
                <a:gd name="T0" fmla="*/ 155 w 240"/>
                <a:gd name="T1" fmla="*/ 0 h 113"/>
                <a:gd name="T2" fmla="*/ 135 w 240"/>
                <a:gd name="T3" fmla="*/ 15 h 113"/>
                <a:gd name="T4" fmla="*/ 133 w 240"/>
                <a:gd name="T5" fmla="*/ 16 h 113"/>
                <a:gd name="T6" fmla="*/ 50 w 240"/>
                <a:gd name="T7" fmla="*/ 37 h 113"/>
                <a:gd name="T8" fmla="*/ 50 w 240"/>
                <a:gd name="T9" fmla="*/ 37 h 113"/>
                <a:gd name="T10" fmla="*/ 50 w 240"/>
                <a:gd name="T11" fmla="*/ 37 h 113"/>
                <a:gd name="T12" fmla="*/ 0 w 240"/>
                <a:gd name="T13" fmla="*/ 48 h 113"/>
                <a:gd name="T14" fmla="*/ 0 w 240"/>
                <a:gd name="T15" fmla="*/ 104 h 113"/>
                <a:gd name="T16" fmla="*/ 91 w 240"/>
                <a:gd name="T17" fmla="*/ 85 h 113"/>
                <a:gd name="T18" fmla="*/ 110 w 240"/>
                <a:gd name="T19" fmla="*/ 81 h 113"/>
                <a:gd name="T20" fmla="*/ 131 w 240"/>
                <a:gd name="T21" fmla="*/ 74 h 113"/>
                <a:gd name="T22" fmla="*/ 132 w 240"/>
                <a:gd name="T23" fmla="*/ 74 h 113"/>
                <a:gd name="T24" fmla="*/ 134 w 240"/>
                <a:gd name="T25" fmla="*/ 74 h 113"/>
                <a:gd name="T26" fmla="*/ 140 w 240"/>
                <a:gd name="T27" fmla="*/ 76 h 113"/>
                <a:gd name="T28" fmla="*/ 142 w 240"/>
                <a:gd name="T29" fmla="*/ 77 h 113"/>
                <a:gd name="T30" fmla="*/ 143 w 240"/>
                <a:gd name="T31" fmla="*/ 78 h 113"/>
                <a:gd name="T32" fmla="*/ 144 w 240"/>
                <a:gd name="T33" fmla="*/ 79 h 113"/>
                <a:gd name="T34" fmla="*/ 144 w 240"/>
                <a:gd name="T35" fmla="*/ 79 h 113"/>
                <a:gd name="T36" fmla="*/ 152 w 240"/>
                <a:gd name="T37" fmla="*/ 95 h 113"/>
                <a:gd name="T38" fmla="*/ 163 w 240"/>
                <a:gd name="T39" fmla="*/ 98 h 113"/>
                <a:gd name="T40" fmla="*/ 166 w 240"/>
                <a:gd name="T41" fmla="*/ 100 h 113"/>
                <a:gd name="T42" fmla="*/ 170 w 240"/>
                <a:gd name="T43" fmla="*/ 107 h 113"/>
                <a:gd name="T44" fmla="*/ 173 w 240"/>
                <a:gd name="T45" fmla="*/ 112 h 113"/>
                <a:gd name="T46" fmla="*/ 176 w 240"/>
                <a:gd name="T47" fmla="*/ 113 h 113"/>
                <a:gd name="T48" fmla="*/ 183 w 240"/>
                <a:gd name="T49" fmla="*/ 101 h 113"/>
                <a:gd name="T50" fmla="*/ 186 w 240"/>
                <a:gd name="T51" fmla="*/ 90 h 113"/>
                <a:gd name="T52" fmla="*/ 190 w 240"/>
                <a:gd name="T53" fmla="*/ 87 h 113"/>
                <a:gd name="T54" fmla="*/ 190 w 240"/>
                <a:gd name="T55" fmla="*/ 87 h 113"/>
                <a:gd name="T56" fmla="*/ 194 w 240"/>
                <a:gd name="T57" fmla="*/ 89 h 113"/>
                <a:gd name="T58" fmla="*/ 202 w 240"/>
                <a:gd name="T59" fmla="*/ 102 h 113"/>
                <a:gd name="T60" fmla="*/ 240 w 240"/>
                <a:gd name="T61" fmla="*/ 89 h 113"/>
                <a:gd name="T62" fmla="*/ 239 w 240"/>
                <a:gd name="T63" fmla="*/ 77 h 113"/>
                <a:gd name="T64" fmla="*/ 234 w 240"/>
                <a:gd name="T65" fmla="*/ 69 h 113"/>
                <a:gd name="T66" fmla="*/ 235 w 240"/>
                <a:gd name="T67" fmla="*/ 77 h 113"/>
                <a:gd name="T68" fmla="*/ 233 w 240"/>
                <a:gd name="T69" fmla="*/ 82 h 113"/>
                <a:gd name="T70" fmla="*/ 214 w 240"/>
                <a:gd name="T71" fmla="*/ 90 h 113"/>
                <a:gd name="T72" fmla="*/ 213 w 240"/>
                <a:gd name="T73" fmla="*/ 91 h 113"/>
                <a:gd name="T74" fmla="*/ 210 w 240"/>
                <a:gd name="T75" fmla="*/ 90 h 113"/>
                <a:gd name="T76" fmla="*/ 184 w 240"/>
                <a:gd name="T77" fmla="*/ 73 h 113"/>
                <a:gd name="T78" fmla="*/ 183 w 240"/>
                <a:gd name="T79" fmla="*/ 71 h 113"/>
                <a:gd name="T80" fmla="*/ 175 w 240"/>
                <a:gd name="T81" fmla="*/ 54 h 113"/>
                <a:gd name="T82" fmla="*/ 170 w 240"/>
                <a:gd name="T83" fmla="*/ 52 h 113"/>
                <a:gd name="T84" fmla="*/ 168 w 240"/>
                <a:gd name="T85" fmla="*/ 55 h 113"/>
                <a:gd name="T86" fmla="*/ 166 w 240"/>
                <a:gd name="T87" fmla="*/ 55 h 113"/>
                <a:gd name="T88" fmla="*/ 163 w 240"/>
                <a:gd name="T89" fmla="*/ 54 h 113"/>
                <a:gd name="T90" fmla="*/ 151 w 240"/>
                <a:gd name="T91" fmla="*/ 44 h 113"/>
                <a:gd name="T92" fmla="*/ 151 w 240"/>
                <a:gd name="T93" fmla="*/ 38 h 113"/>
                <a:gd name="T94" fmla="*/ 159 w 240"/>
                <a:gd name="T95" fmla="*/ 25 h 113"/>
                <a:gd name="T96" fmla="*/ 160 w 240"/>
                <a:gd name="T97" fmla="*/ 25 h 113"/>
                <a:gd name="T98" fmla="*/ 166 w 240"/>
                <a:gd name="T99" fmla="*/ 15 h 113"/>
                <a:gd name="T100" fmla="*/ 155 w 240"/>
                <a:gd name="T10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0" h="113">
                  <a:moveTo>
                    <a:pt x="155" y="0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34" y="15"/>
                    <a:pt x="134" y="16"/>
                    <a:pt x="133" y="1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31" y="74"/>
                    <a:pt x="132" y="74"/>
                    <a:pt x="132" y="74"/>
                  </a:cubicBezTo>
                  <a:cubicBezTo>
                    <a:pt x="133" y="74"/>
                    <a:pt x="133" y="74"/>
                    <a:pt x="134" y="74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2" y="77"/>
                    <a:pt x="142" y="77"/>
                    <a:pt x="142" y="77"/>
                  </a:cubicBezTo>
                  <a:cubicBezTo>
                    <a:pt x="142" y="77"/>
                    <a:pt x="143" y="78"/>
                    <a:pt x="143" y="78"/>
                  </a:cubicBezTo>
                  <a:cubicBezTo>
                    <a:pt x="144" y="78"/>
                    <a:pt x="144" y="79"/>
                    <a:pt x="144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5" y="98"/>
                    <a:pt x="166" y="99"/>
                    <a:pt x="166" y="100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7" y="88"/>
                    <a:pt x="188" y="87"/>
                    <a:pt x="190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92" y="87"/>
                    <a:pt x="193" y="88"/>
                    <a:pt x="194" y="89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4" y="69"/>
                    <a:pt x="234" y="69"/>
                    <a:pt x="234" y="69"/>
                  </a:cubicBezTo>
                  <a:cubicBezTo>
                    <a:pt x="235" y="77"/>
                    <a:pt x="235" y="77"/>
                    <a:pt x="235" y="77"/>
                  </a:cubicBezTo>
                  <a:cubicBezTo>
                    <a:pt x="236" y="79"/>
                    <a:pt x="235" y="81"/>
                    <a:pt x="233" y="82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214" y="91"/>
                    <a:pt x="213" y="91"/>
                    <a:pt x="213" y="91"/>
                  </a:cubicBezTo>
                  <a:cubicBezTo>
                    <a:pt x="212" y="91"/>
                    <a:pt x="211" y="90"/>
                    <a:pt x="210" y="90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4" y="72"/>
                    <a:pt x="183" y="72"/>
                    <a:pt x="183" y="71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0" y="52"/>
                    <a:pt x="170" y="52"/>
                    <a:pt x="170" y="52"/>
                  </a:cubicBezTo>
                  <a:cubicBezTo>
                    <a:pt x="170" y="53"/>
                    <a:pt x="169" y="54"/>
                    <a:pt x="168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5" y="55"/>
                    <a:pt x="164" y="55"/>
                    <a:pt x="163" y="5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0" y="42"/>
                    <a:pt x="149" y="40"/>
                    <a:pt x="151" y="38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55" y="0"/>
                    <a:pt x="155" y="0"/>
                    <a:pt x="155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392">
              <a:extLst>
                <a:ext uri="{FF2B5EF4-FFF2-40B4-BE49-F238E27FC236}">
                  <a16:creationId xmlns:a16="http://schemas.microsoft.com/office/drawing/2014/main" id="{F0C71912-9CC1-40F4-8A13-6BFBB4A6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625" y="2251075"/>
              <a:ext cx="409575" cy="633413"/>
            </a:xfrm>
            <a:custGeom>
              <a:avLst/>
              <a:gdLst>
                <a:gd name="T0" fmla="*/ 116 w 261"/>
                <a:gd name="T1" fmla="*/ 0 h 403"/>
                <a:gd name="T2" fmla="*/ 116 w 261"/>
                <a:gd name="T3" fmla="*/ 1 h 403"/>
                <a:gd name="T4" fmla="*/ 113 w 261"/>
                <a:gd name="T5" fmla="*/ 4 h 403"/>
                <a:gd name="T6" fmla="*/ 74 w 261"/>
                <a:gd name="T7" fmla="*/ 18 h 403"/>
                <a:gd name="T8" fmla="*/ 72 w 261"/>
                <a:gd name="T9" fmla="*/ 18 h 403"/>
                <a:gd name="T10" fmla="*/ 70 w 261"/>
                <a:gd name="T11" fmla="*/ 18 h 403"/>
                <a:gd name="T12" fmla="*/ 68 w 261"/>
                <a:gd name="T13" fmla="*/ 15 h 403"/>
                <a:gd name="T14" fmla="*/ 66 w 261"/>
                <a:gd name="T15" fmla="*/ 2 h 403"/>
                <a:gd name="T16" fmla="*/ 64 w 261"/>
                <a:gd name="T17" fmla="*/ 2 h 403"/>
                <a:gd name="T18" fmla="*/ 26 w 261"/>
                <a:gd name="T19" fmla="*/ 128 h 403"/>
                <a:gd name="T20" fmla="*/ 35 w 261"/>
                <a:gd name="T21" fmla="*/ 154 h 403"/>
                <a:gd name="T22" fmla="*/ 35 w 261"/>
                <a:gd name="T23" fmla="*/ 158 h 403"/>
                <a:gd name="T24" fmla="*/ 15 w 261"/>
                <a:gd name="T25" fmla="*/ 195 h 403"/>
                <a:gd name="T26" fmla="*/ 14 w 261"/>
                <a:gd name="T27" fmla="*/ 222 h 403"/>
                <a:gd name="T28" fmla="*/ 12 w 261"/>
                <a:gd name="T29" fmla="*/ 225 h 403"/>
                <a:gd name="T30" fmla="*/ 10 w 261"/>
                <a:gd name="T31" fmla="*/ 226 h 403"/>
                <a:gd name="T32" fmla="*/ 9 w 261"/>
                <a:gd name="T33" fmla="*/ 226 h 403"/>
                <a:gd name="T34" fmla="*/ 0 w 261"/>
                <a:gd name="T35" fmla="*/ 225 h 403"/>
                <a:gd name="T36" fmla="*/ 49 w 261"/>
                <a:gd name="T37" fmla="*/ 377 h 403"/>
                <a:gd name="T38" fmla="*/ 68 w 261"/>
                <a:gd name="T39" fmla="*/ 403 h 403"/>
                <a:gd name="T40" fmla="*/ 73 w 261"/>
                <a:gd name="T41" fmla="*/ 386 h 403"/>
                <a:gd name="T42" fmla="*/ 74 w 261"/>
                <a:gd name="T43" fmla="*/ 385 h 403"/>
                <a:gd name="T44" fmla="*/ 80 w 261"/>
                <a:gd name="T45" fmla="*/ 377 h 403"/>
                <a:gd name="T46" fmla="*/ 81 w 261"/>
                <a:gd name="T47" fmla="*/ 355 h 403"/>
                <a:gd name="T48" fmla="*/ 83 w 261"/>
                <a:gd name="T49" fmla="*/ 352 h 403"/>
                <a:gd name="T50" fmla="*/ 110 w 261"/>
                <a:gd name="T51" fmla="*/ 323 h 403"/>
                <a:gd name="T52" fmla="*/ 113 w 261"/>
                <a:gd name="T53" fmla="*/ 321 h 403"/>
                <a:gd name="T54" fmla="*/ 121 w 261"/>
                <a:gd name="T55" fmla="*/ 321 h 403"/>
                <a:gd name="T56" fmla="*/ 130 w 261"/>
                <a:gd name="T57" fmla="*/ 304 h 403"/>
                <a:gd name="T58" fmla="*/ 132 w 261"/>
                <a:gd name="T59" fmla="*/ 302 h 403"/>
                <a:gd name="T60" fmla="*/ 149 w 261"/>
                <a:gd name="T61" fmla="*/ 295 h 403"/>
                <a:gd name="T62" fmla="*/ 154 w 261"/>
                <a:gd name="T63" fmla="*/ 247 h 403"/>
                <a:gd name="T64" fmla="*/ 157 w 261"/>
                <a:gd name="T65" fmla="*/ 243 h 403"/>
                <a:gd name="T66" fmla="*/ 158 w 261"/>
                <a:gd name="T67" fmla="*/ 243 h 403"/>
                <a:gd name="T68" fmla="*/ 161 w 261"/>
                <a:gd name="T69" fmla="*/ 244 h 403"/>
                <a:gd name="T70" fmla="*/ 170 w 261"/>
                <a:gd name="T71" fmla="*/ 253 h 403"/>
                <a:gd name="T72" fmla="*/ 177 w 261"/>
                <a:gd name="T73" fmla="*/ 253 h 403"/>
                <a:gd name="T74" fmla="*/ 196 w 261"/>
                <a:gd name="T75" fmla="*/ 237 h 403"/>
                <a:gd name="T76" fmla="*/ 199 w 261"/>
                <a:gd name="T77" fmla="*/ 236 h 403"/>
                <a:gd name="T78" fmla="*/ 202 w 261"/>
                <a:gd name="T79" fmla="*/ 238 h 403"/>
                <a:gd name="T80" fmla="*/ 209 w 261"/>
                <a:gd name="T81" fmla="*/ 245 h 403"/>
                <a:gd name="T82" fmla="*/ 210 w 261"/>
                <a:gd name="T83" fmla="*/ 239 h 403"/>
                <a:gd name="T84" fmla="*/ 212 w 261"/>
                <a:gd name="T85" fmla="*/ 235 h 403"/>
                <a:gd name="T86" fmla="*/ 236 w 261"/>
                <a:gd name="T87" fmla="*/ 224 h 403"/>
                <a:gd name="T88" fmla="*/ 255 w 261"/>
                <a:gd name="T89" fmla="*/ 209 h 403"/>
                <a:gd name="T90" fmla="*/ 261 w 261"/>
                <a:gd name="T91" fmla="*/ 193 h 403"/>
                <a:gd name="T92" fmla="*/ 255 w 261"/>
                <a:gd name="T93" fmla="*/ 193 h 403"/>
                <a:gd name="T94" fmla="*/ 251 w 261"/>
                <a:gd name="T95" fmla="*/ 191 h 403"/>
                <a:gd name="T96" fmla="*/ 251 w 261"/>
                <a:gd name="T97" fmla="*/ 186 h 403"/>
                <a:gd name="T98" fmla="*/ 256 w 261"/>
                <a:gd name="T99" fmla="*/ 180 h 403"/>
                <a:gd name="T100" fmla="*/ 216 w 261"/>
                <a:gd name="T101" fmla="*/ 135 h 403"/>
                <a:gd name="T102" fmla="*/ 195 w 261"/>
                <a:gd name="T103" fmla="*/ 134 h 403"/>
                <a:gd name="T104" fmla="*/ 191 w 261"/>
                <a:gd name="T105" fmla="*/ 131 h 403"/>
                <a:gd name="T106" fmla="*/ 141 w 261"/>
                <a:gd name="T107" fmla="*/ 5 h 403"/>
                <a:gd name="T108" fmla="*/ 116 w 261"/>
                <a:gd name="T10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" h="403">
                  <a:moveTo>
                    <a:pt x="116" y="0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15" y="2"/>
                    <a:pt x="114" y="3"/>
                    <a:pt x="113" y="4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3" y="18"/>
                    <a:pt x="73" y="18"/>
                    <a:pt x="72" y="18"/>
                  </a:cubicBezTo>
                  <a:cubicBezTo>
                    <a:pt x="72" y="18"/>
                    <a:pt x="71" y="18"/>
                    <a:pt x="70" y="18"/>
                  </a:cubicBezTo>
                  <a:cubicBezTo>
                    <a:pt x="69" y="17"/>
                    <a:pt x="68" y="16"/>
                    <a:pt x="68" y="15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5"/>
                    <a:pt x="35" y="157"/>
                    <a:pt x="35" y="158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223"/>
                    <a:pt x="13" y="224"/>
                    <a:pt x="12" y="225"/>
                  </a:cubicBezTo>
                  <a:cubicBezTo>
                    <a:pt x="12" y="225"/>
                    <a:pt x="11" y="226"/>
                    <a:pt x="10" y="226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49" y="377"/>
                    <a:pt x="49" y="377"/>
                    <a:pt x="49" y="377"/>
                  </a:cubicBezTo>
                  <a:cubicBezTo>
                    <a:pt x="68" y="403"/>
                    <a:pt x="68" y="403"/>
                    <a:pt x="68" y="403"/>
                  </a:cubicBezTo>
                  <a:cubicBezTo>
                    <a:pt x="73" y="386"/>
                    <a:pt x="73" y="386"/>
                    <a:pt x="73" y="386"/>
                  </a:cubicBezTo>
                  <a:cubicBezTo>
                    <a:pt x="74" y="386"/>
                    <a:pt x="74" y="385"/>
                    <a:pt x="74" y="385"/>
                  </a:cubicBezTo>
                  <a:cubicBezTo>
                    <a:pt x="80" y="377"/>
                    <a:pt x="80" y="377"/>
                    <a:pt x="80" y="377"/>
                  </a:cubicBezTo>
                  <a:cubicBezTo>
                    <a:pt x="81" y="355"/>
                    <a:pt x="81" y="355"/>
                    <a:pt x="81" y="355"/>
                  </a:cubicBezTo>
                  <a:cubicBezTo>
                    <a:pt x="81" y="354"/>
                    <a:pt x="82" y="353"/>
                    <a:pt x="83" y="352"/>
                  </a:cubicBezTo>
                  <a:cubicBezTo>
                    <a:pt x="110" y="323"/>
                    <a:pt x="110" y="323"/>
                    <a:pt x="110" y="323"/>
                  </a:cubicBezTo>
                  <a:cubicBezTo>
                    <a:pt x="111" y="322"/>
                    <a:pt x="112" y="321"/>
                    <a:pt x="113" y="321"/>
                  </a:cubicBezTo>
                  <a:cubicBezTo>
                    <a:pt x="121" y="321"/>
                    <a:pt x="121" y="321"/>
                    <a:pt x="121" y="321"/>
                  </a:cubicBezTo>
                  <a:cubicBezTo>
                    <a:pt x="130" y="304"/>
                    <a:pt x="130" y="304"/>
                    <a:pt x="130" y="304"/>
                  </a:cubicBezTo>
                  <a:cubicBezTo>
                    <a:pt x="130" y="303"/>
                    <a:pt x="131" y="302"/>
                    <a:pt x="132" y="302"/>
                  </a:cubicBezTo>
                  <a:cubicBezTo>
                    <a:pt x="149" y="295"/>
                    <a:pt x="149" y="295"/>
                    <a:pt x="149" y="29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4" y="245"/>
                    <a:pt x="155" y="244"/>
                    <a:pt x="157" y="243"/>
                  </a:cubicBezTo>
                  <a:cubicBezTo>
                    <a:pt x="157" y="243"/>
                    <a:pt x="158" y="243"/>
                    <a:pt x="158" y="243"/>
                  </a:cubicBezTo>
                  <a:cubicBezTo>
                    <a:pt x="159" y="243"/>
                    <a:pt x="160" y="243"/>
                    <a:pt x="161" y="244"/>
                  </a:cubicBezTo>
                  <a:cubicBezTo>
                    <a:pt x="170" y="253"/>
                    <a:pt x="170" y="253"/>
                    <a:pt x="170" y="253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7"/>
                    <a:pt x="198" y="236"/>
                    <a:pt x="199" y="236"/>
                  </a:cubicBezTo>
                  <a:cubicBezTo>
                    <a:pt x="200" y="236"/>
                    <a:pt x="201" y="237"/>
                    <a:pt x="202" y="238"/>
                  </a:cubicBezTo>
                  <a:cubicBezTo>
                    <a:pt x="209" y="245"/>
                    <a:pt x="209" y="245"/>
                    <a:pt x="209" y="245"/>
                  </a:cubicBezTo>
                  <a:cubicBezTo>
                    <a:pt x="210" y="239"/>
                    <a:pt x="210" y="239"/>
                    <a:pt x="210" y="239"/>
                  </a:cubicBezTo>
                  <a:cubicBezTo>
                    <a:pt x="210" y="237"/>
                    <a:pt x="211" y="236"/>
                    <a:pt x="212" y="235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55" y="209"/>
                    <a:pt x="255" y="209"/>
                    <a:pt x="255" y="209"/>
                  </a:cubicBezTo>
                  <a:cubicBezTo>
                    <a:pt x="261" y="193"/>
                    <a:pt x="261" y="193"/>
                    <a:pt x="261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3" y="193"/>
                    <a:pt x="252" y="192"/>
                    <a:pt x="251" y="191"/>
                  </a:cubicBezTo>
                  <a:cubicBezTo>
                    <a:pt x="250" y="189"/>
                    <a:pt x="250" y="188"/>
                    <a:pt x="251" y="186"/>
                  </a:cubicBezTo>
                  <a:cubicBezTo>
                    <a:pt x="256" y="180"/>
                    <a:pt x="256" y="180"/>
                    <a:pt x="256" y="180"/>
                  </a:cubicBezTo>
                  <a:cubicBezTo>
                    <a:pt x="216" y="135"/>
                    <a:pt x="216" y="135"/>
                    <a:pt x="216" y="135"/>
                  </a:cubicBezTo>
                  <a:cubicBezTo>
                    <a:pt x="195" y="134"/>
                    <a:pt x="195" y="134"/>
                    <a:pt x="195" y="134"/>
                  </a:cubicBezTo>
                  <a:cubicBezTo>
                    <a:pt x="193" y="134"/>
                    <a:pt x="192" y="133"/>
                    <a:pt x="191" y="131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394">
              <a:extLst>
                <a:ext uri="{FF2B5EF4-FFF2-40B4-BE49-F238E27FC236}">
                  <a16:creationId xmlns:a16="http://schemas.microsoft.com/office/drawing/2014/main" id="{7C8823CB-EDED-43C7-9A89-C59BBC0DA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63" y="4068763"/>
              <a:ext cx="982663" cy="315913"/>
            </a:xfrm>
            <a:custGeom>
              <a:avLst/>
              <a:gdLst>
                <a:gd name="T0" fmla="*/ 625 w 625"/>
                <a:gd name="T1" fmla="*/ 0 h 201"/>
                <a:gd name="T2" fmla="*/ 484 w 625"/>
                <a:gd name="T3" fmla="*/ 19 h 201"/>
                <a:gd name="T4" fmla="*/ 484 w 625"/>
                <a:gd name="T5" fmla="*/ 19 h 201"/>
                <a:gd name="T6" fmla="*/ 484 w 625"/>
                <a:gd name="T7" fmla="*/ 19 h 201"/>
                <a:gd name="T8" fmla="*/ 185 w 625"/>
                <a:gd name="T9" fmla="*/ 47 h 201"/>
                <a:gd name="T10" fmla="*/ 184 w 625"/>
                <a:gd name="T11" fmla="*/ 47 h 201"/>
                <a:gd name="T12" fmla="*/ 157 w 625"/>
                <a:gd name="T13" fmla="*/ 45 h 201"/>
                <a:gd name="T14" fmla="*/ 158 w 625"/>
                <a:gd name="T15" fmla="*/ 56 h 201"/>
                <a:gd name="T16" fmla="*/ 157 w 625"/>
                <a:gd name="T17" fmla="*/ 59 h 201"/>
                <a:gd name="T18" fmla="*/ 154 w 625"/>
                <a:gd name="T19" fmla="*/ 60 h 201"/>
                <a:gd name="T20" fmla="*/ 56 w 625"/>
                <a:gd name="T21" fmla="*/ 68 h 201"/>
                <a:gd name="T22" fmla="*/ 45 w 625"/>
                <a:gd name="T23" fmla="*/ 79 h 201"/>
                <a:gd name="T24" fmla="*/ 45 w 625"/>
                <a:gd name="T25" fmla="*/ 95 h 201"/>
                <a:gd name="T26" fmla="*/ 45 w 625"/>
                <a:gd name="T27" fmla="*/ 97 h 201"/>
                <a:gd name="T28" fmla="*/ 37 w 625"/>
                <a:gd name="T29" fmla="*/ 110 h 201"/>
                <a:gd name="T30" fmla="*/ 42 w 625"/>
                <a:gd name="T31" fmla="*/ 116 h 201"/>
                <a:gd name="T32" fmla="*/ 43 w 625"/>
                <a:gd name="T33" fmla="*/ 121 h 201"/>
                <a:gd name="T34" fmla="*/ 24 w 625"/>
                <a:gd name="T35" fmla="*/ 153 h 201"/>
                <a:gd name="T36" fmla="*/ 23 w 625"/>
                <a:gd name="T37" fmla="*/ 155 h 201"/>
                <a:gd name="T38" fmla="*/ 9 w 625"/>
                <a:gd name="T39" fmla="*/ 165 h 201"/>
                <a:gd name="T40" fmla="*/ 10 w 625"/>
                <a:gd name="T41" fmla="*/ 169 h 201"/>
                <a:gd name="T42" fmla="*/ 0 w 625"/>
                <a:gd name="T43" fmla="*/ 201 h 201"/>
                <a:gd name="T44" fmla="*/ 154 w 625"/>
                <a:gd name="T45" fmla="*/ 192 h 201"/>
                <a:gd name="T46" fmla="*/ 352 w 625"/>
                <a:gd name="T47" fmla="*/ 175 h 201"/>
                <a:gd name="T48" fmla="*/ 447 w 625"/>
                <a:gd name="T49" fmla="*/ 164 h 201"/>
                <a:gd name="T50" fmla="*/ 447 w 625"/>
                <a:gd name="T51" fmla="*/ 147 h 201"/>
                <a:gd name="T52" fmla="*/ 447 w 625"/>
                <a:gd name="T53" fmla="*/ 147 h 201"/>
                <a:gd name="T54" fmla="*/ 449 w 625"/>
                <a:gd name="T55" fmla="*/ 143 h 201"/>
                <a:gd name="T56" fmla="*/ 466 w 625"/>
                <a:gd name="T57" fmla="*/ 135 h 201"/>
                <a:gd name="T58" fmla="*/ 469 w 625"/>
                <a:gd name="T59" fmla="*/ 121 h 201"/>
                <a:gd name="T60" fmla="*/ 471 w 625"/>
                <a:gd name="T61" fmla="*/ 119 h 201"/>
                <a:gd name="T62" fmla="*/ 528 w 625"/>
                <a:gd name="T63" fmla="*/ 87 h 201"/>
                <a:gd name="T64" fmla="*/ 543 w 625"/>
                <a:gd name="T65" fmla="*/ 78 h 201"/>
                <a:gd name="T66" fmla="*/ 562 w 625"/>
                <a:gd name="T67" fmla="*/ 52 h 201"/>
                <a:gd name="T68" fmla="*/ 565 w 625"/>
                <a:gd name="T69" fmla="*/ 50 h 201"/>
                <a:gd name="T70" fmla="*/ 603 w 625"/>
                <a:gd name="T71" fmla="*/ 42 h 201"/>
                <a:gd name="T72" fmla="*/ 624 w 625"/>
                <a:gd name="T73" fmla="*/ 1 h 201"/>
                <a:gd name="T74" fmla="*/ 625 w 625"/>
                <a:gd name="T7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5" h="201">
                  <a:moveTo>
                    <a:pt x="625" y="0"/>
                  </a:moveTo>
                  <a:cubicBezTo>
                    <a:pt x="484" y="19"/>
                    <a:pt x="484" y="19"/>
                    <a:pt x="484" y="19"/>
                  </a:cubicBezTo>
                  <a:cubicBezTo>
                    <a:pt x="484" y="19"/>
                    <a:pt x="484" y="19"/>
                    <a:pt x="484" y="19"/>
                  </a:cubicBezTo>
                  <a:cubicBezTo>
                    <a:pt x="484" y="19"/>
                    <a:pt x="484" y="19"/>
                    <a:pt x="484" y="19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58" y="57"/>
                    <a:pt x="157" y="58"/>
                    <a:pt x="157" y="59"/>
                  </a:cubicBezTo>
                  <a:cubicBezTo>
                    <a:pt x="156" y="60"/>
                    <a:pt x="155" y="60"/>
                    <a:pt x="154" y="60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3" y="117"/>
                    <a:pt x="44" y="119"/>
                    <a:pt x="43" y="121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4"/>
                    <a:pt x="23" y="154"/>
                    <a:pt x="23" y="155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7"/>
                    <a:pt x="10" y="168"/>
                    <a:pt x="10" y="16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54" y="192"/>
                    <a:pt x="154" y="192"/>
                    <a:pt x="154" y="192"/>
                  </a:cubicBezTo>
                  <a:cubicBezTo>
                    <a:pt x="352" y="175"/>
                    <a:pt x="352" y="175"/>
                    <a:pt x="352" y="175"/>
                  </a:cubicBezTo>
                  <a:cubicBezTo>
                    <a:pt x="447" y="164"/>
                    <a:pt x="447" y="164"/>
                    <a:pt x="447" y="164"/>
                  </a:cubicBezTo>
                  <a:cubicBezTo>
                    <a:pt x="447" y="147"/>
                    <a:pt x="447" y="147"/>
                    <a:pt x="447" y="147"/>
                  </a:cubicBezTo>
                  <a:cubicBezTo>
                    <a:pt x="447" y="147"/>
                    <a:pt x="447" y="147"/>
                    <a:pt x="447" y="147"/>
                  </a:cubicBezTo>
                  <a:cubicBezTo>
                    <a:pt x="447" y="145"/>
                    <a:pt x="448" y="144"/>
                    <a:pt x="449" y="143"/>
                  </a:cubicBezTo>
                  <a:cubicBezTo>
                    <a:pt x="466" y="135"/>
                    <a:pt x="466" y="135"/>
                    <a:pt x="466" y="135"/>
                  </a:cubicBezTo>
                  <a:cubicBezTo>
                    <a:pt x="469" y="121"/>
                    <a:pt x="469" y="121"/>
                    <a:pt x="469" y="121"/>
                  </a:cubicBezTo>
                  <a:cubicBezTo>
                    <a:pt x="469" y="120"/>
                    <a:pt x="470" y="119"/>
                    <a:pt x="471" y="119"/>
                  </a:cubicBezTo>
                  <a:cubicBezTo>
                    <a:pt x="528" y="87"/>
                    <a:pt x="528" y="87"/>
                    <a:pt x="528" y="87"/>
                  </a:cubicBezTo>
                  <a:cubicBezTo>
                    <a:pt x="543" y="78"/>
                    <a:pt x="543" y="78"/>
                    <a:pt x="543" y="78"/>
                  </a:cubicBezTo>
                  <a:cubicBezTo>
                    <a:pt x="562" y="52"/>
                    <a:pt x="562" y="52"/>
                    <a:pt x="562" y="52"/>
                  </a:cubicBezTo>
                  <a:cubicBezTo>
                    <a:pt x="563" y="51"/>
                    <a:pt x="564" y="50"/>
                    <a:pt x="565" y="50"/>
                  </a:cubicBezTo>
                  <a:cubicBezTo>
                    <a:pt x="603" y="42"/>
                    <a:pt x="603" y="42"/>
                    <a:pt x="603" y="42"/>
                  </a:cubicBezTo>
                  <a:cubicBezTo>
                    <a:pt x="624" y="1"/>
                    <a:pt x="624" y="1"/>
                    <a:pt x="624" y="1"/>
                  </a:cubicBezTo>
                  <a:cubicBezTo>
                    <a:pt x="625" y="0"/>
                    <a:pt x="625" y="0"/>
                    <a:pt x="625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396">
              <a:extLst>
                <a:ext uri="{FF2B5EF4-FFF2-40B4-BE49-F238E27FC236}">
                  <a16:creationId xmlns:a16="http://schemas.microsoft.com/office/drawing/2014/main" id="{6A694AE9-8A85-4BBE-9BF0-4F82650E6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450" y="4900613"/>
              <a:ext cx="1050925" cy="769938"/>
            </a:xfrm>
            <a:custGeom>
              <a:avLst/>
              <a:gdLst>
                <a:gd name="T0" fmla="*/ 450 w 669"/>
                <a:gd name="T1" fmla="*/ 7 h 490"/>
                <a:gd name="T2" fmla="*/ 453 w 669"/>
                <a:gd name="T3" fmla="*/ 43 h 490"/>
                <a:gd name="T4" fmla="*/ 450 w 669"/>
                <a:gd name="T5" fmla="*/ 44 h 490"/>
                <a:gd name="T6" fmla="*/ 434 w 669"/>
                <a:gd name="T7" fmla="*/ 38 h 490"/>
                <a:gd name="T8" fmla="*/ 220 w 669"/>
                <a:gd name="T9" fmla="*/ 39 h 490"/>
                <a:gd name="T10" fmla="*/ 216 w 669"/>
                <a:gd name="T11" fmla="*/ 37 h 490"/>
                <a:gd name="T12" fmla="*/ 0 w 669"/>
                <a:gd name="T13" fmla="*/ 33 h 490"/>
                <a:gd name="T14" fmla="*/ 17 w 669"/>
                <a:gd name="T15" fmla="*/ 57 h 490"/>
                <a:gd name="T16" fmla="*/ 17 w 669"/>
                <a:gd name="T17" fmla="*/ 71 h 490"/>
                <a:gd name="T18" fmla="*/ 21 w 669"/>
                <a:gd name="T19" fmla="*/ 83 h 490"/>
                <a:gd name="T20" fmla="*/ 87 w 669"/>
                <a:gd name="T21" fmla="*/ 61 h 490"/>
                <a:gd name="T22" fmla="*/ 91 w 669"/>
                <a:gd name="T23" fmla="*/ 61 h 490"/>
                <a:gd name="T24" fmla="*/ 272 w 669"/>
                <a:gd name="T25" fmla="*/ 80 h 490"/>
                <a:gd name="T26" fmla="*/ 275 w 669"/>
                <a:gd name="T27" fmla="*/ 80 h 490"/>
                <a:gd name="T28" fmla="*/ 325 w 669"/>
                <a:gd name="T29" fmla="*/ 91 h 490"/>
                <a:gd name="T30" fmla="*/ 405 w 669"/>
                <a:gd name="T31" fmla="*/ 150 h 490"/>
                <a:gd name="T32" fmla="*/ 428 w 669"/>
                <a:gd name="T33" fmla="*/ 195 h 490"/>
                <a:gd name="T34" fmla="*/ 424 w 669"/>
                <a:gd name="T35" fmla="*/ 273 h 490"/>
                <a:gd name="T36" fmla="*/ 432 w 669"/>
                <a:gd name="T37" fmla="*/ 269 h 490"/>
                <a:gd name="T38" fmla="*/ 456 w 669"/>
                <a:gd name="T39" fmla="*/ 266 h 490"/>
                <a:gd name="T40" fmla="*/ 459 w 669"/>
                <a:gd name="T41" fmla="*/ 272 h 490"/>
                <a:gd name="T42" fmla="*/ 487 w 669"/>
                <a:gd name="T43" fmla="*/ 353 h 490"/>
                <a:gd name="T44" fmla="*/ 496 w 669"/>
                <a:gd name="T45" fmla="*/ 341 h 490"/>
                <a:gd name="T46" fmla="*/ 500 w 669"/>
                <a:gd name="T47" fmla="*/ 345 h 490"/>
                <a:gd name="T48" fmla="*/ 519 w 669"/>
                <a:gd name="T49" fmla="*/ 386 h 490"/>
                <a:gd name="T50" fmla="*/ 538 w 669"/>
                <a:gd name="T51" fmla="*/ 430 h 490"/>
                <a:gd name="T52" fmla="*/ 557 w 669"/>
                <a:gd name="T53" fmla="*/ 431 h 490"/>
                <a:gd name="T54" fmla="*/ 615 w 669"/>
                <a:gd name="T55" fmla="*/ 474 h 490"/>
                <a:gd name="T56" fmla="*/ 619 w 669"/>
                <a:gd name="T57" fmla="*/ 485 h 490"/>
                <a:gd name="T58" fmla="*/ 615 w 669"/>
                <a:gd name="T59" fmla="*/ 490 h 490"/>
                <a:gd name="T60" fmla="*/ 653 w 669"/>
                <a:gd name="T61" fmla="*/ 479 h 490"/>
                <a:gd name="T62" fmla="*/ 666 w 669"/>
                <a:gd name="T63" fmla="*/ 420 h 490"/>
                <a:gd name="T64" fmla="*/ 669 w 669"/>
                <a:gd name="T65" fmla="*/ 420 h 490"/>
                <a:gd name="T66" fmla="*/ 656 w 669"/>
                <a:gd name="T67" fmla="*/ 324 h 490"/>
                <a:gd name="T68" fmla="*/ 583 w 669"/>
                <a:gd name="T69" fmla="*/ 207 h 490"/>
                <a:gd name="T70" fmla="*/ 526 w 669"/>
                <a:gd name="T71" fmla="*/ 96 h 490"/>
                <a:gd name="T72" fmla="*/ 485 w 669"/>
                <a:gd name="T73" fmla="*/ 6 h 490"/>
                <a:gd name="T74" fmla="*/ 456 w 669"/>
                <a:gd name="T7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9" h="490">
                  <a:moveTo>
                    <a:pt x="456" y="0"/>
                  </a:moveTo>
                  <a:cubicBezTo>
                    <a:pt x="450" y="7"/>
                    <a:pt x="450" y="7"/>
                    <a:pt x="450" y="7"/>
                  </a:cubicBezTo>
                  <a:cubicBezTo>
                    <a:pt x="455" y="39"/>
                    <a:pt x="455" y="39"/>
                    <a:pt x="455" y="39"/>
                  </a:cubicBezTo>
                  <a:cubicBezTo>
                    <a:pt x="455" y="40"/>
                    <a:pt x="454" y="42"/>
                    <a:pt x="453" y="43"/>
                  </a:cubicBezTo>
                  <a:cubicBezTo>
                    <a:pt x="453" y="44"/>
                    <a:pt x="451" y="44"/>
                    <a:pt x="450" y="44"/>
                  </a:cubicBezTo>
                  <a:cubicBezTo>
                    <a:pt x="450" y="44"/>
                    <a:pt x="450" y="44"/>
                    <a:pt x="450" y="44"/>
                  </a:cubicBezTo>
                  <a:cubicBezTo>
                    <a:pt x="437" y="42"/>
                    <a:pt x="437" y="42"/>
                    <a:pt x="437" y="42"/>
                  </a:cubicBezTo>
                  <a:cubicBezTo>
                    <a:pt x="435" y="41"/>
                    <a:pt x="434" y="40"/>
                    <a:pt x="434" y="38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220" y="39"/>
                    <a:pt x="220" y="39"/>
                    <a:pt x="220" y="39"/>
                  </a:cubicBezTo>
                  <a:cubicBezTo>
                    <a:pt x="220" y="39"/>
                    <a:pt x="220" y="39"/>
                    <a:pt x="220" y="39"/>
                  </a:cubicBezTo>
                  <a:cubicBezTo>
                    <a:pt x="218" y="39"/>
                    <a:pt x="217" y="38"/>
                    <a:pt x="216" y="37"/>
                  </a:cubicBezTo>
                  <a:cubicBezTo>
                    <a:pt x="202" y="15"/>
                    <a:pt x="202" y="15"/>
                    <a:pt x="202" y="1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8"/>
                    <a:pt x="19" y="60"/>
                    <a:pt x="19" y="6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2" y="80"/>
                    <a:pt x="22" y="81"/>
                    <a:pt x="21" y="83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1"/>
                    <a:pt x="88" y="61"/>
                    <a:pt x="88" y="61"/>
                  </a:cubicBezTo>
                  <a:cubicBezTo>
                    <a:pt x="89" y="61"/>
                    <a:pt x="90" y="61"/>
                    <a:pt x="91" y="61"/>
                  </a:cubicBezTo>
                  <a:cubicBezTo>
                    <a:pt x="190" y="123"/>
                    <a:pt x="190" y="123"/>
                    <a:pt x="190" y="123"/>
                  </a:cubicBezTo>
                  <a:cubicBezTo>
                    <a:pt x="272" y="80"/>
                    <a:pt x="272" y="80"/>
                    <a:pt x="272" y="80"/>
                  </a:cubicBezTo>
                  <a:cubicBezTo>
                    <a:pt x="272" y="80"/>
                    <a:pt x="273" y="80"/>
                    <a:pt x="274" y="80"/>
                  </a:cubicBezTo>
                  <a:cubicBezTo>
                    <a:pt x="274" y="80"/>
                    <a:pt x="274" y="80"/>
                    <a:pt x="275" y="80"/>
                  </a:cubicBezTo>
                  <a:cubicBezTo>
                    <a:pt x="323" y="90"/>
                    <a:pt x="323" y="90"/>
                    <a:pt x="323" y="90"/>
                  </a:cubicBezTo>
                  <a:cubicBezTo>
                    <a:pt x="324" y="90"/>
                    <a:pt x="324" y="91"/>
                    <a:pt x="325" y="91"/>
                  </a:cubicBezTo>
                  <a:cubicBezTo>
                    <a:pt x="385" y="150"/>
                    <a:pt x="385" y="150"/>
                    <a:pt x="385" y="150"/>
                  </a:cubicBezTo>
                  <a:cubicBezTo>
                    <a:pt x="405" y="150"/>
                    <a:pt x="405" y="150"/>
                    <a:pt x="405" y="150"/>
                  </a:cubicBezTo>
                  <a:cubicBezTo>
                    <a:pt x="407" y="150"/>
                    <a:pt x="409" y="151"/>
                    <a:pt x="409" y="152"/>
                  </a:cubicBezTo>
                  <a:cubicBezTo>
                    <a:pt x="428" y="195"/>
                    <a:pt x="428" y="195"/>
                    <a:pt x="428" y="195"/>
                  </a:cubicBezTo>
                  <a:cubicBezTo>
                    <a:pt x="429" y="195"/>
                    <a:pt x="429" y="196"/>
                    <a:pt x="429" y="197"/>
                  </a:cubicBezTo>
                  <a:cubicBezTo>
                    <a:pt x="424" y="273"/>
                    <a:pt x="424" y="273"/>
                    <a:pt x="424" y="273"/>
                  </a:cubicBezTo>
                  <a:cubicBezTo>
                    <a:pt x="430" y="277"/>
                    <a:pt x="430" y="277"/>
                    <a:pt x="430" y="277"/>
                  </a:cubicBezTo>
                  <a:cubicBezTo>
                    <a:pt x="432" y="269"/>
                    <a:pt x="432" y="269"/>
                    <a:pt x="432" y="269"/>
                  </a:cubicBezTo>
                  <a:cubicBezTo>
                    <a:pt x="432" y="267"/>
                    <a:pt x="434" y="266"/>
                    <a:pt x="436" y="266"/>
                  </a:cubicBezTo>
                  <a:cubicBezTo>
                    <a:pt x="456" y="266"/>
                    <a:pt x="456" y="266"/>
                    <a:pt x="456" y="266"/>
                  </a:cubicBezTo>
                  <a:cubicBezTo>
                    <a:pt x="457" y="266"/>
                    <a:pt x="458" y="267"/>
                    <a:pt x="459" y="268"/>
                  </a:cubicBezTo>
                  <a:cubicBezTo>
                    <a:pt x="460" y="269"/>
                    <a:pt x="460" y="271"/>
                    <a:pt x="459" y="272"/>
                  </a:cubicBezTo>
                  <a:cubicBezTo>
                    <a:pt x="442" y="307"/>
                    <a:pt x="442" y="307"/>
                    <a:pt x="442" y="307"/>
                  </a:cubicBezTo>
                  <a:cubicBezTo>
                    <a:pt x="487" y="353"/>
                    <a:pt x="487" y="353"/>
                    <a:pt x="487" y="353"/>
                  </a:cubicBezTo>
                  <a:cubicBezTo>
                    <a:pt x="492" y="344"/>
                    <a:pt x="492" y="344"/>
                    <a:pt x="492" y="344"/>
                  </a:cubicBezTo>
                  <a:cubicBezTo>
                    <a:pt x="493" y="342"/>
                    <a:pt x="495" y="341"/>
                    <a:pt x="496" y="341"/>
                  </a:cubicBezTo>
                  <a:cubicBezTo>
                    <a:pt x="496" y="341"/>
                    <a:pt x="497" y="341"/>
                    <a:pt x="497" y="341"/>
                  </a:cubicBezTo>
                  <a:cubicBezTo>
                    <a:pt x="499" y="342"/>
                    <a:pt x="500" y="343"/>
                    <a:pt x="500" y="345"/>
                  </a:cubicBezTo>
                  <a:cubicBezTo>
                    <a:pt x="504" y="380"/>
                    <a:pt x="504" y="380"/>
                    <a:pt x="504" y="380"/>
                  </a:cubicBezTo>
                  <a:cubicBezTo>
                    <a:pt x="519" y="386"/>
                    <a:pt x="519" y="386"/>
                    <a:pt x="519" y="386"/>
                  </a:cubicBezTo>
                  <a:cubicBezTo>
                    <a:pt x="520" y="386"/>
                    <a:pt x="520" y="387"/>
                    <a:pt x="521" y="388"/>
                  </a:cubicBezTo>
                  <a:cubicBezTo>
                    <a:pt x="538" y="430"/>
                    <a:pt x="538" y="430"/>
                    <a:pt x="538" y="430"/>
                  </a:cubicBezTo>
                  <a:cubicBezTo>
                    <a:pt x="554" y="430"/>
                    <a:pt x="554" y="430"/>
                    <a:pt x="554" y="430"/>
                  </a:cubicBezTo>
                  <a:cubicBezTo>
                    <a:pt x="555" y="430"/>
                    <a:pt x="556" y="430"/>
                    <a:pt x="557" y="431"/>
                  </a:cubicBezTo>
                  <a:cubicBezTo>
                    <a:pt x="594" y="472"/>
                    <a:pt x="594" y="472"/>
                    <a:pt x="594" y="472"/>
                  </a:cubicBezTo>
                  <a:cubicBezTo>
                    <a:pt x="615" y="474"/>
                    <a:pt x="615" y="474"/>
                    <a:pt x="615" y="474"/>
                  </a:cubicBezTo>
                  <a:cubicBezTo>
                    <a:pt x="617" y="475"/>
                    <a:pt x="619" y="476"/>
                    <a:pt x="619" y="479"/>
                  </a:cubicBezTo>
                  <a:cubicBezTo>
                    <a:pt x="619" y="485"/>
                    <a:pt x="619" y="485"/>
                    <a:pt x="619" y="485"/>
                  </a:cubicBezTo>
                  <a:cubicBezTo>
                    <a:pt x="619" y="487"/>
                    <a:pt x="618" y="488"/>
                    <a:pt x="617" y="489"/>
                  </a:cubicBezTo>
                  <a:cubicBezTo>
                    <a:pt x="615" y="490"/>
                    <a:pt x="615" y="490"/>
                    <a:pt x="615" y="490"/>
                  </a:cubicBezTo>
                  <a:cubicBezTo>
                    <a:pt x="633" y="487"/>
                    <a:pt x="633" y="487"/>
                    <a:pt x="633" y="487"/>
                  </a:cubicBezTo>
                  <a:cubicBezTo>
                    <a:pt x="653" y="479"/>
                    <a:pt x="653" y="479"/>
                    <a:pt x="653" y="479"/>
                  </a:cubicBezTo>
                  <a:cubicBezTo>
                    <a:pt x="664" y="423"/>
                    <a:pt x="664" y="423"/>
                    <a:pt x="664" y="423"/>
                  </a:cubicBezTo>
                  <a:cubicBezTo>
                    <a:pt x="664" y="422"/>
                    <a:pt x="665" y="421"/>
                    <a:pt x="666" y="420"/>
                  </a:cubicBezTo>
                  <a:cubicBezTo>
                    <a:pt x="667" y="420"/>
                    <a:pt x="668" y="420"/>
                    <a:pt x="668" y="420"/>
                  </a:cubicBezTo>
                  <a:cubicBezTo>
                    <a:pt x="669" y="420"/>
                    <a:pt x="669" y="420"/>
                    <a:pt x="669" y="420"/>
                  </a:cubicBezTo>
                  <a:cubicBezTo>
                    <a:pt x="665" y="347"/>
                    <a:pt x="665" y="347"/>
                    <a:pt x="665" y="347"/>
                  </a:cubicBezTo>
                  <a:cubicBezTo>
                    <a:pt x="656" y="324"/>
                    <a:pt x="656" y="324"/>
                    <a:pt x="656" y="324"/>
                  </a:cubicBezTo>
                  <a:cubicBezTo>
                    <a:pt x="583" y="208"/>
                    <a:pt x="583" y="208"/>
                    <a:pt x="583" y="208"/>
                  </a:cubicBezTo>
                  <a:cubicBezTo>
                    <a:pt x="583" y="207"/>
                    <a:pt x="583" y="207"/>
                    <a:pt x="583" y="207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492" y="7"/>
                    <a:pt x="492" y="7"/>
                    <a:pt x="492" y="7"/>
                  </a:cubicBezTo>
                  <a:cubicBezTo>
                    <a:pt x="485" y="6"/>
                    <a:pt x="485" y="6"/>
                    <a:pt x="485" y="6"/>
                  </a:cubicBezTo>
                  <a:cubicBezTo>
                    <a:pt x="485" y="6"/>
                    <a:pt x="485" y="6"/>
                    <a:pt x="485" y="6"/>
                  </a:cubicBezTo>
                  <a:cubicBezTo>
                    <a:pt x="456" y="0"/>
                    <a:pt x="456" y="0"/>
                    <a:pt x="456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398">
              <a:extLst>
                <a:ext uri="{FF2B5EF4-FFF2-40B4-BE49-F238E27FC236}">
                  <a16:creationId xmlns:a16="http://schemas.microsoft.com/office/drawing/2014/main" id="{DCA51AD7-E2B9-4FC6-9A5E-32F0FFE95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0138" y="3602038"/>
              <a:ext cx="863600" cy="479425"/>
            </a:xfrm>
            <a:custGeom>
              <a:avLst/>
              <a:gdLst>
                <a:gd name="T0" fmla="*/ 278 w 550"/>
                <a:gd name="T1" fmla="*/ 101 h 305"/>
                <a:gd name="T2" fmla="*/ 274 w 550"/>
                <a:gd name="T3" fmla="*/ 103 h 305"/>
                <a:gd name="T4" fmla="*/ 272 w 550"/>
                <a:gd name="T5" fmla="*/ 103 h 305"/>
                <a:gd name="T6" fmla="*/ 226 w 550"/>
                <a:gd name="T7" fmla="*/ 186 h 305"/>
                <a:gd name="T8" fmla="*/ 209 w 550"/>
                <a:gd name="T9" fmla="*/ 207 h 305"/>
                <a:gd name="T10" fmla="*/ 178 w 550"/>
                <a:gd name="T11" fmla="*/ 212 h 305"/>
                <a:gd name="T12" fmla="*/ 115 w 550"/>
                <a:gd name="T13" fmla="*/ 239 h 305"/>
                <a:gd name="T14" fmla="*/ 114 w 550"/>
                <a:gd name="T15" fmla="*/ 239 h 305"/>
                <a:gd name="T16" fmla="*/ 110 w 550"/>
                <a:gd name="T17" fmla="*/ 237 h 305"/>
                <a:gd name="T18" fmla="*/ 93 w 550"/>
                <a:gd name="T19" fmla="*/ 216 h 305"/>
                <a:gd name="T20" fmla="*/ 75 w 550"/>
                <a:gd name="T21" fmla="*/ 238 h 305"/>
                <a:gd name="T22" fmla="*/ 38 w 550"/>
                <a:gd name="T23" fmla="*/ 278 h 305"/>
                <a:gd name="T24" fmla="*/ 0 w 550"/>
                <a:gd name="T25" fmla="*/ 305 h 305"/>
                <a:gd name="T26" fmla="*/ 129 w 550"/>
                <a:gd name="T27" fmla="*/ 287 h 305"/>
                <a:gd name="T28" fmla="*/ 318 w 550"/>
                <a:gd name="T29" fmla="*/ 264 h 305"/>
                <a:gd name="T30" fmla="*/ 543 w 550"/>
                <a:gd name="T31" fmla="*/ 216 h 305"/>
                <a:gd name="T32" fmla="*/ 549 w 550"/>
                <a:gd name="T33" fmla="*/ 214 h 305"/>
                <a:gd name="T34" fmla="*/ 539 w 550"/>
                <a:gd name="T35" fmla="*/ 195 h 305"/>
                <a:gd name="T36" fmla="*/ 469 w 550"/>
                <a:gd name="T37" fmla="*/ 146 h 305"/>
                <a:gd name="T38" fmla="*/ 473 w 550"/>
                <a:gd name="T39" fmla="*/ 143 h 305"/>
                <a:gd name="T40" fmla="*/ 449 w 550"/>
                <a:gd name="T41" fmla="*/ 108 h 305"/>
                <a:gd name="T42" fmla="*/ 452 w 550"/>
                <a:gd name="T43" fmla="*/ 100 h 305"/>
                <a:gd name="T44" fmla="*/ 473 w 550"/>
                <a:gd name="T45" fmla="*/ 101 h 305"/>
                <a:gd name="T46" fmla="*/ 445 w 550"/>
                <a:gd name="T47" fmla="*/ 91 h 305"/>
                <a:gd name="T48" fmla="*/ 433 w 550"/>
                <a:gd name="T49" fmla="*/ 81 h 305"/>
                <a:gd name="T50" fmla="*/ 421 w 550"/>
                <a:gd name="T51" fmla="*/ 85 h 305"/>
                <a:gd name="T52" fmla="*/ 417 w 550"/>
                <a:gd name="T53" fmla="*/ 82 h 305"/>
                <a:gd name="T54" fmla="*/ 412 w 550"/>
                <a:gd name="T55" fmla="*/ 65 h 305"/>
                <a:gd name="T56" fmla="*/ 423 w 550"/>
                <a:gd name="T57" fmla="*/ 36 h 305"/>
                <a:gd name="T58" fmla="*/ 376 w 550"/>
                <a:gd name="T59" fmla="*/ 3 h 305"/>
                <a:gd name="T60" fmla="*/ 369 w 550"/>
                <a:gd name="T61" fmla="*/ 19 h 305"/>
                <a:gd name="T62" fmla="*/ 366 w 550"/>
                <a:gd name="T63" fmla="*/ 20 h 305"/>
                <a:gd name="T64" fmla="*/ 366 w 550"/>
                <a:gd name="T65" fmla="*/ 20 h 305"/>
                <a:gd name="T66" fmla="*/ 364 w 550"/>
                <a:gd name="T67" fmla="*/ 2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0" h="305">
                  <a:moveTo>
                    <a:pt x="328" y="0"/>
                  </a:moveTo>
                  <a:cubicBezTo>
                    <a:pt x="278" y="101"/>
                    <a:pt x="278" y="101"/>
                    <a:pt x="278" y="101"/>
                  </a:cubicBezTo>
                  <a:cubicBezTo>
                    <a:pt x="277" y="102"/>
                    <a:pt x="276" y="103"/>
                    <a:pt x="274" y="103"/>
                  </a:cubicBezTo>
                  <a:cubicBezTo>
                    <a:pt x="274" y="103"/>
                    <a:pt x="274" y="103"/>
                    <a:pt x="274" y="103"/>
                  </a:cubicBezTo>
                  <a:cubicBezTo>
                    <a:pt x="274" y="103"/>
                    <a:pt x="274" y="103"/>
                    <a:pt x="274" y="103"/>
                  </a:cubicBezTo>
                  <a:cubicBezTo>
                    <a:pt x="273" y="103"/>
                    <a:pt x="273" y="103"/>
                    <a:pt x="272" y="103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26" y="186"/>
                    <a:pt x="226" y="186"/>
                    <a:pt x="226" y="186"/>
                  </a:cubicBezTo>
                  <a:cubicBezTo>
                    <a:pt x="226" y="187"/>
                    <a:pt x="225" y="187"/>
                    <a:pt x="225" y="188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09" y="208"/>
                    <a:pt x="208" y="209"/>
                    <a:pt x="207" y="209"/>
                  </a:cubicBezTo>
                  <a:cubicBezTo>
                    <a:pt x="178" y="212"/>
                    <a:pt x="178" y="212"/>
                    <a:pt x="178" y="212"/>
                  </a:cubicBezTo>
                  <a:cubicBezTo>
                    <a:pt x="115" y="239"/>
                    <a:pt x="115" y="239"/>
                    <a:pt x="115" y="239"/>
                  </a:cubicBezTo>
                  <a:cubicBezTo>
                    <a:pt x="115" y="239"/>
                    <a:pt x="115" y="239"/>
                    <a:pt x="115" y="239"/>
                  </a:cubicBezTo>
                  <a:cubicBezTo>
                    <a:pt x="115" y="239"/>
                    <a:pt x="114" y="239"/>
                    <a:pt x="114" y="239"/>
                  </a:cubicBezTo>
                  <a:cubicBezTo>
                    <a:pt x="114" y="239"/>
                    <a:pt x="114" y="239"/>
                    <a:pt x="114" y="239"/>
                  </a:cubicBezTo>
                  <a:cubicBezTo>
                    <a:pt x="114" y="239"/>
                    <a:pt x="114" y="239"/>
                    <a:pt x="114" y="239"/>
                  </a:cubicBezTo>
                  <a:cubicBezTo>
                    <a:pt x="112" y="239"/>
                    <a:pt x="111" y="239"/>
                    <a:pt x="110" y="237"/>
                  </a:cubicBezTo>
                  <a:cubicBezTo>
                    <a:pt x="104" y="230"/>
                    <a:pt x="104" y="230"/>
                    <a:pt x="104" y="230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76" y="237"/>
                    <a:pt x="76" y="237"/>
                    <a:pt x="76" y="237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39" y="272"/>
                    <a:pt x="39" y="272"/>
                    <a:pt x="39" y="272"/>
                  </a:cubicBezTo>
                  <a:cubicBezTo>
                    <a:pt x="38" y="278"/>
                    <a:pt x="38" y="278"/>
                    <a:pt x="38" y="278"/>
                  </a:cubicBezTo>
                  <a:cubicBezTo>
                    <a:pt x="38" y="280"/>
                    <a:pt x="37" y="281"/>
                    <a:pt x="36" y="281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129" y="287"/>
                    <a:pt x="129" y="287"/>
                    <a:pt x="129" y="287"/>
                  </a:cubicBezTo>
                  <a:cubicBezTo>
                    <a:pt x="129" y="287"/>
                    <a:pt x="129" y="287"/>
                    <a:pt x="129" y="287"/>
                  </a:cubicBezTo>
                  <a:cubicBezTo>
                    <a:pt x="129" y="287"/>
                    <a:pt x="129" y="287"/>
                    <a:pt x="129" y="287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541" y="221"/>
                    <a:pt x="541" y="221"/>
                    <a:pt x="541" y="221"/>
                  </a:cubicBezTo>
                  <a:cubicBezTo>
                    <a:pt x="543" y="216"/>
                    <a:pt x="543" y="216"/>
                    <a:pt x="543" y="216"/>
                  </a:cubicBezTo>
                  <a:cubicBezTo>
                    <a:pt x="544" y="214"/>
                    <a:pt x="546" y="213"/>
                    <a:pt x="547" y="213"/>
                  </a:cubicBezTo>
                  <a:cubicBezTo>
                    <a:pt x="548" y="213"/>
                    <a:pt x="548" y="213"/>
                    <a:pt x="549" y="214"/>
                  </a:cubicBezTo>
                  <a:cubicBezTo>
                    <a:pt x="550" y="214"/>
                    <a:pt x="550" y="214"/>
                    <a:pt x="550" y="214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470" y="151"/>
                    <a:pt x="470" y="151"/>
                    <a:pt x="470" y="151"/>
                  </a:cubicBezTo>
                  <a:cubicBezTo>
                    <a:pt x="469" y="150"/>
                    <a:pt x="468" y="148"/>
                    <a:pt x="469" y="146"/>
                  </a:cubicBezTo>
                  <a:cubicBezTo>
                    <a:pt x="469" y="144"/>
                    <a:pt x="471" y="143"/>
                    <a:pt x="473" y="143"/>
                  </a:cubicBezTo>
                  <a:cubicBezTo>
                    <a:pt x="473" y="143"/>
                    <a:pt x="473" y="143"/>
                    <a:pt x="473" y="143"/>
                  </a:cubicBezTo>
                  <a:cubicBezTo>
                    <a:pt x="493" y="146"/>
                    <a:pt x="493" y="146"/>
                    <a:pt x="493" y="146"/>
                  </a:cubicBezTo>
                  <a:cubicBezTo>
                    <a:pt x="449" y="108"/>
                    <a:pt x="449" y="108"/>
                    <a:pt x="449" y="108"/>
                  </a:cubicBezTo>
                  <a:cubicBezTo>
                    <a:pt x="448" y="107"/>
                    <a:pt x="447" y="105"/>
                    <a:pt x="448" y="103"/>
                  </a:cubicBezTo>
                  <a:cubicBezTo>
                    <a:pt x="449" y="101"/>
                    <a:pt x="450" y="100"/>
                    <a:pt x="452" y="100"/>
                  </a:cubicBezTo>
                  <a:cubicBezTo>
                    <a:pt x="452" y="100"/>
                    <a:pt x="452" y="100"/>
                    <a:pt x="452" y="100"/>
                  </a:cubicBezTo>
                  <a:cubicBezTo>
                    <a:pt x="473" y="101"/>
                    <a:pt x="473" y="101"/>
                    <a:pt x="473" y="101"/>
                  </a:cubicBezTo>
                  <a:cubicBezTo>
                    <a:pt x="447" y="93"/>
                    <a:pt x="447" y="93"/>
                    <a:pt x="447" y="93"/>
                  </a:cubicBezTo>
                  <a:cubicBezTo>
                    <a:pt x="446" y="92"/>
                    <a:pt x="446" y="92"/>
                    <a:pt x="445" y="91"/>
                  </a:cubicBezTo>
                  <a:cubicBezTo>
                    <a:pt x="435" y="80"/>
                    <a:pt x="435" y="80"/>
                    <a:pt x="435" y="80"/>
                  </a:cubicBezTo>
                  <a:cubicBezTo>
                    <a:pt x="433" y="81"/>
                    <a:pt x="433" y="81"/>
                    <a:pt x="433" y="81"/>
                  </a:cubicBezTo>
                  <a:cubicBezTo>
                    <a:pt x="423" y="85"/>
                    <a:pt x="423" y="85"/>
                    <a:pt x="423" y="85"/>
                  </a:cubicBezTo>
                  <a:cubicBezTo>
                    <a:pt x="422" y="85"/>
                    <a:pt x="422" y="85"/>
                    <a:pt x="421" y="85"/>
                  </a:cubicBezTo>
                  <a:cubicBezTo>
                    <a:pt x="420" y="85"/>
                    <a:pt x="420" y="85"/>
                    <a:pt x="419" y="85"/>
                  </a:cubicBezTo>
                  <a:cubicBezTo>
                    <a:pt x="418" y="85"/>
                    <a:pt x="417" y="84"/>
                    <a:pt x="417" y="82"/>
                  </a:cubicBezTo>
                  <a:cubicBezTo>
                    <a:pt x="412" y="68"/>
                    <a:pt x="412" y="68"/>
                    <a:pt x="412" y="68"/>
                  </a:cubicBezTo>
                  <a:cubicBezTo>
                    <a:pt x="411" y="67"/>
                    <a:pt x="411" y="66"/>
                    <a:pt x="412" y="65"/>
                  </a:cubicBezTo>
                  <a:cubicBezTo>
                    <a:pt x="412" y="65"/>
                    <a:pt x="412" y="65"/>
                    <a:pt x="412" y="65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390" y="7"/>
                    <a:pt x="390" y="7"/>
                    <a:pt x="390" y="7"/>
                  </a:cubicBezTo>
                  <a:cubicBezTo>
                    <a:pt x="376" y="3"/>
                    <a:pt x="376" y="3"/>
                    <a:pt x="376" y="3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0" y="18"/>
                    <a:pt x="370" y="19"/>
                    <a:pt x="369" y="19"/>
                  </a:cubicBezTo>
                  <a:cubicBezTo>
                    <a:pt x="369" y="20"/>
                    <a:pt x="368" y="20"/>
                    <a:pt x="368" y="20"/>
                  </a:cubicBezTo>
                  <a:cubicBezTo>
                    <a:pt x="367" y="20"/>
                    <a:pt x="367" y="20"/>
                    <a:pt x="366" y="20"/>
                  </a:cubicBezTo>
                  <a:cubicBezTo>
                    <a:pt x="366" y="20"/>
                    <a:pt x="366" y="20"/>
                    <a:pt x="366" y="20"/>
                  </a:cubicBezTo>
                  <a:cubicBezTo>
                    <a:pt x="366" y="20"/>
                    <a:pt x="366" y="20"/>
                    <a:pt x="366" y="20"/>
                  </a:cubicBezTo>
                  <a:cubicBezTo>
                    <a:pt x="366" y="20"/>
                    <a:pt x="365" y="20"/>
                    <a:pt x="364" y="20"/>
                  </a:cubicBezTo>
                  <a:cubicBezTo>
                    <a:pt x="364" y="20"/>
                    <a:pt x="364" y="20"/>
                    <a:pt x="364" y="20"/>
                  </a:cubicBezTo>
                  <a:cubicBezTo>
                    <a:pt x="328" y="0"/>
                    <a:pt x="328" y="0"/>
                    <a:pt x="328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00">
              <a:extLst>
                <a:ext uri="{FF2B5EF4-FFF2-40B4-BE49-F238E27FC236}">
                  <a16:creationId xmlns:a16="http://schemas.microsoft.com/office/drawing/2014/main" id="{2E590DA2-BF1B-49F1-94C8-8BD1E8A9D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3963988"/>
              <a:ext cx="989013" cy="422275"/>
            </a:xfrm>
            <a:custGeom>
              <a:avLst/>
              <a:gdLst>
                <a:gd name="T0" fmla="*/ 367 w 629"/>
                <a:gd name="T1" fmla="*/ 43 h 269"/>
                <a:gd name="T2" fmla="*/ 180 w 629"/>
                <a:gd name="T3" fmla="*/ 66 h 269"/>
                <a:gd name="T4" fmla="*/ 152 w 629"/>
                <a:gd name="T5" fmla="*/ 117 h 269"/>
                <a:gd name="T6" fmla="*/ 95 w 629"/>
                <a:gd name="T7" fmla="*/ 151 h 269"/>
                <a:gd name="T8" fmla="*/ 22 w 629"/>
                <a:gd name="T9" fmla="*/ 192 h 269"/>
                <a:gd name="T10" fmla="*/ 16 w 629"/>
                <a:gd name="T11" fmla="*/ 209 h 269"/>
                <a:gd name="T12" fmla="*/ 0 w 629"/>
                <a:gd name="T13" fmla="*/ 230 h 269"/>
                <a:gd name="T14" fmla="*/ 141 w 629"/>
                <a:gd name="T15" fmla="*/ 193 h 269"/>
                <a:gd name="T16" fmla="*/ 243 w 629"/>
                <a:gd name="T17" fmla="*/ 182 h 269"/>
                <a:gd name="T18" fmla="*/ 246 w 629"/>
                <a:gd name="T19" fmla="*/ 183 h 269"/>
                <a:gd name="T20" fmla="*/ 351 w 629"/>
                <a:gd name="T21" fmla="*/ 199 h 269"/>
                <a:gd name="T22" fmla="*/ 354 w 629"/>
                <a:gd name="T23" fmla="*/ 200 h 269"/>
                <a:gd name="T24" fmla="*/ 489 w 629"/>
                <a:gd name="T25" fmla="*/ 261 h 269"/>
                <a:gd name="T26" fmla="*/ 546 w 629"/>
                <a:gd name="T27" fmla="*/ 180 h 269"/>
                <a:gd name="T28" fmla="*/ 598 w 629"/>
                <a:gd name="T29" fmla="*/ 150 h 269"/>
                <a:gd name="T30" fmla="*/ 558 w 629"/>
                <a:gd name="T31" fmla="*/ 158 h 269"/>
                <a:gd name="T32" fmla="*/ 541 w 629"/>
                <a:gd name="T33" fmla="*/ 139 h 269"/>
                <a:gd name="T34" fmla="*/ 543 w 629"/>
                <a:gd name="T35" fmla="*/ 132 h 269"/>
                <a:gd name="T36" fmla="*/ 570 w 629"/>
                <a:gd name="T37" fmla="*/ 121 h 269"/>
                <a:gd name="T38" fmla="*/ 536 w 629"/>
                <a:gd name="T39" fmla="*/ 106 h 269"/>
                <a:gd name="T40" fmla="*/ 582 w 629"/>
                <a:gd name="T41" fmla="*/ 86 h 269"/>
                <a:gd name="T42" fmla="*/ 586 w 629"/>
                <a:gd name="T43" fmla="*/ 87 h 269"/>
                <a:gd name="T44" fmla="*/ 586 w 629"/>
                <a:gd name="T45" fmla="*/ 103 h 269"/>
                <a:gd name="T46" fmla="*/ 620 w 629"/>
                <a:gd name="T47" fmla="*/ 76 h 269"/>
                <a:gd name="T48" fmla="*/ 629 w 629"/>
                <a:gd name="T49" fmla="*/ 74 h 269"/>
                <a:gd name="T50" fmla="*/ 611 w 629"/>
                <a:gd name="T51" fmla="*/ 80 h 269"/>
                <a:gd name="T52" fmla="*/ 607 w 629"/>
                <a:gd name="T53" fmla="*/ 81 h 269"/>
                <a:gd name="T54" fmla="*/ 585 w 629"/>
                <a:gd name="T55" fmla="*/ 22 h 269"/>
                <a:gd name="T56" fmla="*/ 588 w 629"/>
                <a:gd name="T57" fmla="*/ 16 h 269"/>
                <a:gd name="T58" fmla="*/ 602 w 629"/>
                <a:gd name="T59" fmla="*/ 13 h 269"/>
                <a:gd name="T60" fmla="*/ 606 w 629"/>
                <a:gd name="T61" fmla="*/ 15 h 269"/>
                <a:gd name="T62" fmla="*/ 591 w 629"/>
                <a:gd name="T6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9" h="269">
                  <a:moveTo>
                    <a:pt x="591" y="0"/>
                  </a:moveTo>
                  <a:cubicBezTo>
                    <a:pt x="367" y="43"/>
                    <a:pt x="367" y="43"/>
                    <a:pt x="367" y="43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6"/>
                    <a:pt x="153" y="117"/>
                    <a:pt x="152" y="117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95" y="151"/>
                    <a:pt x="94" y="152"/>
                    <a:pt x="94" y="152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19" y="206"/>
                    <a:pt x="19" y="206"/>
                    <a:pt x="19" y="206"/>
                  </a:cubicBezTo>
                  <a:cubicBezTo>
                    <a:pt x="19" y="207"/>
                    <a:pt x="18" y="208"/>
                    <a:pt x="16" y="209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141" y="193"/>
                    <a:pt x="141" y="193"/>
                    <a:pt x="141" y="193"/>
                  </a:cubicBezTo>
                  <a:cubicBezTo>
                    <a:pt x="141" y="193"/>
                    <a:pt x="141" y="193"/>
                    <a:pt x="142" y="193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3" y="182"/>
                    <a:pt x="244" y="182"/>
                    <a:pt x="244" y="182"/>
                  </a:cubicBezTo>
                  <a:cubicBezTo>
                    <a:pt x="244" y="182"/>
                    <a:pt x="245" y="182"/>
                    <a:pt x="246" y="183"/>
                  </a:cubicBezTo>
                  <a:cubicBezTo>
                    <a:pt x="286" y="209"/>
                    <a:pt x="286" y="209"/>
                    <a:pt x="286" y="209"/>
                  </a:cubicBezTo>
                  <a:cubicBezTo>
                    <a:pt x="351" y="199"/>
                    <a:pt x="351" y="199"/>
                    <a:pt x="351" y="199"/>
                  </a:cubicBezTo>
                  <a:cubicBezTo>
                    <a:pt x="351" y="199"/>
                    <a:pt x="351" y="199"/>
                    <a:pt x="352" y="199"/>
                  </a:cubicBezTo>
                  <a:cubicBezTo>
                    <a:pt x="352" y="199"/>
                    <a:pt x="353" y="199"/>
                    <a:pt x="354" y="200"/>
                  </a:cubicBezTo>
                  <a:cubicBezTo>
                    <a:pt x="453" y="269"/>
                    <a:pt x="453" y="269"/>
                    <a:pt x="453" y="269"/>
                  </a:cubicBezTo>
                  <a:cubicBezTo>
                    <a:pt x="489" y="261"/>
                    <a:pt x="489" y="261"/>
                    <a:pt x="489" y="261"/>
                  </a:cubicBezTo>
                  <a:cubicBezTo>
                    <a:pt x="544" y="182"/>
                    <a:pt x="544" y="182"/>
                    <a:pt x="544" y="182"/>
                  </a:cubicBezTo>
                  <a:cubicBezTo>
                    <a:pt x="544" y="181"/>
                    <a:pt x="545" y="181"/>
                    <a:pt x="546" y="180"/>
                  </a:cubicBezTo>
                  <a:cubicBezTo>
                    <a:pt x="589" y="164"/>
                    <a:pt x="589" y="164"/>
                    <a:pt x="589" y="164"/>
                  </a:cubicBezTo>
                  <a:cubicBezTo>
                    <a:pt x="598" y="150"/>
                    <a:pt x="598" y="150"/>
                    <a:pt x="598" y="150"/>
                  </a:cubicBezTo>
                  <a:cubicBezTo>
                    <a:pt x="558" y="158"/>
                    <a:pt x="558" y="158"/>
                    <a:pt x="558" y="158"/>
                  </a:cubicBezTo>
                  <a:cubicBezTo>
                    <a:pt x="558" y="158"/>
                    <a:pt x="558" y="158"/>
                    <a:pt x="558" y="158"/>
                  </a:cubicBezTo>
                  <a:cubicBezTo>
                    <a:pt x="556" y="158"/>
                    <a:pt x="555" y="157"/>
                    <a:pt x="554" y="156"/>
                  </a:cubicBezTo>
                  <a:cubicBezTo>
                    <a:pt x="541" y="139"/>
                    <a:pt x="541" y="139"/>
                    <a:pt x="541" y="139"/>
                  </a:cubicBezTo>
                  <a:cubicBezTo>
                    <a:pt x="540" y="138"/>
                    <a:pt x="540" y="136"/>
                    <a:pt x="540" y="135"/>
                  </a:cubicBezTo>
                  <a:cubicBezTo>
                    <a:pt x="541" y="134"/>
                    <a:pt x="542" y="132"/>
                    <a:pt x="543" y="132"/>
                  </a:cubicBezTo>
                  <a:cubicBezTo>
                    <a:pt x="570" y="125"/>
                    <a:pt x="570" y="125"/>
                    <a:pt x="570" y="125"/>
                  </a:cubicBezTo>
                  <a:cubicBezTo>
                    <a:pt x="570" y="121"/>
                    <a:pt x="570" y="121"/>
                    <a:pt x="570" y="121"/>
                  </a:cubicBezTo>
                  <a:cubicBezTo>
                    <a:pt x="539" y="110"/>
                    <a:pt x="539" y="110"/>
                    <a:pt x="539" y="110"/>
                  </a:cubicBezTo>
                  <a:cubicBezTo>
                    <a:pt x="538" y="109"/>
                    <a:pt x="536" y="108"/>
                    <a:pt x="536" y="106"/>
                  </a:cubicBezTo>
                  <a:cubicBezTo>
                    <a:pt x="536" y="104"/>
                    <a:pt x="537" y="103"/>
                    <a:pt x="539" y="102"/>
                  </a:cubicBezTo>
                  <a:cubicBezTo>
                    <a:pt x="582" y="86"/>
                    <a:pt x="582" y="86"/>
                    <a:pt x="582" y="86"/>
                  </a:cubicBezTo>
                  <a:cubicBezTo>
                    <a:pt x="583" y="86"/>
                    <a:pt x="583" y="86"/>
                    <a:pt x="584" y="86"/>
                  </a:cubicBezTo>
                  <a:cubicBezTo>
                    <a:pt x="585" y="86"/>
                    <a:pt x="586" y="86"/>
                    <a:pt x="586" y="87"/>
                  </a:cubicBezTo>
                  <a:cubicBezTo>
                    <a:pt x="588" y="88"/>
                    <a:pt x="588" y="90"/>
                    <a:pt x="588" y="91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605" y="103"/>
                    <a:pt x="605" y="103"/>
                    <a:pt x="605" y="103"/>
                  </a:cubicBezTo>
                  <a:cubicBezTo>
                    <a:pt x="620" y="76"/>
                    <a:pt x="620" y="76"/>
                    <a:pt x="620" y="76"/>
                  </a:cubicBezTo>
                  <a:cubicBezTo>
                    <a:pt x="621" y="75"/>
                    <a:pt x="622" y="75"/>
                    <a:pt x="624" y="74"/>
                  </a:cubicBezTo>
                  <a:cubicBezTo>
                    <a:pt x="629" y="74"/>
                    <a:pt x="629" y="74"/>
                    <a:pt x="629" y="74"/>
                  </a:cubicBezTo>
                  <a:cubicBezTo>
                    <a:pt x="626" y="61"/>
                    <a:pt x="626" y="61"/>
                    <a:pt x="626" y="61"/>
                  </a:cubicBezTo>
                  <a:cubicBezTo>
                    <a:pt x="611" y="80"/>
                    <a:pt x="611" y="80"/>
                    <a:pt x="611" y="80"/>
                  </a:cubicBezTo>
                  <a:cubicBezTo>
                    <a:pt x="611" y="81"/>
                    <a:pt x="609" y="81"/>
                    <a:pt x="608" y="81"/>
                  </a:cubicBezTo>
                  <a:cubicBezTo>
                    <a:pt x="608" y="81"/>
                    <a:pt x="607" y="81"/>
                    <a:pt x="607" y="81"/>
                  </a:cubicBezTo>
                  <a:cubicBezTo>
                    <a:pt x="606" y="81"/>
                    <a:pt x="604" y="80"/>
                    <a:pt x="604" y="79"/>
                  </a:cubicBezTo>
                  <a:cubicBezTo>
                    <a:pt x="585" y="22"/>
                    <a:pt x="585" y="22"/>
                    <a:pt x="585" y="22"/>
                  </a:cubicBezTo>
                  <a:cubicBezTo>
                    <a:pt x="584" y="20"/>
                    <a:pt x="584" y="19"/>
                    <a:pt x="585" y="18"/>
                  </a:cubicBezTo>
                  <a:cubicBezTo>
                    <a:pt x="586" y="17"/>
                    <a:pt x="587" y="16"/>
                    <a:pt x="588" y="16"/>
                  </a:cubicBezTo>
                  <a:cubicBezTo>
                    <a:pt x="601" y="13"/>
                    <a:pt x="601" y="13"/>
                    <a:pt x="601" y="13"/>
                  </a:cubicBezTo>
                  <a:cubicBezTo>
                    <a:pt x="601" y="13"/>
                    <a:pt x="602" y="13"/>
                    <a:pt x="602" y="13"/>
                  </a:cubicBezTo>
                  <a:cubicBezTo>
                    <a:pt x="603" y="13"/>
                    <a:pt x="604" y="13"/>
                    <a:pt x="605" y="14"/>
                  </a:cubicBezTo>
                  <a:cubicBezTo>
                    <a:pt x="606" y="15"/>
                    <a:pt x="606" y="15"/>
                    <a:pt x="606" y="15"/>
                  </a:cubicBezTo>
                  <a:cubicBezTo>
                    <a:pt x="604" y="10"/>
                    <a:pt x="604" y="10"/>
                    <a:pt x="604" y="10"/>
                  </a:cubicBezTo>
                  <a:cubicBezTo>
                    <a:pt x="591" y="0"/>
                    <a:pt x="591" y="0"/>
                    <a:pt x="591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02">
              <a:extLst>
                <a:ext uri="{FF2B5EF4-FFF2-40B4-BE49-F238E27FC236}">
                  <a16:creationId xmlns:a16="http://schemas.microsoft.com/office/drawing/2014/main" id="{B8E4FA9A-70D7-484E-ABA7-65E5B4A64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175" y="4264025"/>
              <a:ext cx="579438" cy="430213"/>
            </a:xfrm>
            <a:custGeom>
              <a:avLst/>
              <a:gdLst>
                <a:gd name="T0" fmla="*/ 166 w 369"/>
                <a:gd name="T1" fmla="*/ 0 h 274"/>
                <a:gd name="T2" fmla="*/ 67 w 369"/>
                <a:gd name="T3" fmla="*/ 10 h 274"/>
                <a:gd name="T4" fmla="*/ 15 w 369"/>
                <a:gd name="T5" fmla="*/ 36 h 274"/>
                <a:gd name="T6" fmla="*/ 0 w 369"/>
                <a:gd name="T7" fmla="*/ 61 h 274"/>
                <a:gd name="T8" fmla="*/ 46 w 369"/>
                <a:gd name="T9" fmla="*/ 89 h 274"/>
                <a:gd name="T10" fmla="*/ 47 w 369"/>
                <a:gd name="T11" fmla="*/ 90 h 274"/>
                <a:gd name="T12" fmla="*/ 161 w 369"/>
                <a:gd name="T13" fmla="*/ 192 h 274"/>
                <a:gd name="T14" fmla="*/ 161 w 369"/>
                <a:gd name="T15" fmla="*/ 193 h 274"/>
                <a:gd name="T16" fmla="*/ 212 w 369"/>
                <a:gd name="T17" fmla="*/ 272 h 274"/>
                <a:gd name="T18" fmla="*/ 221 w 369"/>
                <a:gd name="T19" fmla="*/ 274 h 274"/>
                <a:gd name="T20" fmla="*/ 231 w 369"/>
                <a:gd name="T21" fmla="*/ 260 h 274"/>
                <a:gd name="T22" fmla="*/ 219 w 369"/>
                <a:gd name="T23" fmla="*/ 243 h 274"/>
                <a:gd name="T24" fmla="*/ 220 w 369"/>
                <a:gd name="T25" fmla="*/ 238 h 274"/>
                <a:gd name="T26" fmla="*/ 223 w 369"/>
                <a:gd name="T27" fmla="*/ 236 h 274"/>
                <a:gd name="T28" fmla="*/ 225 w 369"/>
                <a:gd name="T29" fmla="*/ 237 h 274"/>
                <a:gd name="T30" fmla="*/ 237 w 369"/>
                <a:gd name="T31" fmla="*/ 245 h 274"/>
                <a:gd name="T32" fmla="*/ 241 w 369"/>
                <a:gd name="T33" fmla="*/ 230 h 274"/>
                <a:gd name="T34" fmla="*/ 244 w 369"/>
                <a:gd name="T35" fmla="*/ 227 h 274"/>
                <a:gd name="T36" fmla="*/ 256 w 369"/>
                <a:gd name="T37" fmla="*/ 225 h 274"/>
                <a:gd name="T38" fmla="*/ 329 w 369"/>
                <a:gd name="T39" fmla="*/ 158 h 274"/>
                <a:gd name="T40" fmla="*/ 326 w 369"/>
                <a:gd name="T41" fmla="*/ 137 h 274"/>
                <a:gd name="T42" fmla="*/ 327 w 369"/>
                <a:gd name="T43" fmla="*/ 134 h 274"/>
                <a:gd name="T44" fmla="*/ 369 w 369"/>
                <a:gd name="T45" fmla="*/ 84 h 274"/>
                <a:gd name="T46" fmla="*/ 273 w 369"/>
                <a:gd name="T47" fmla="*/ 17 h 274"/>
                <a:gd name="T48" fmla="*/ 209 w 369"/>
                <a:gd name="T49" fmla="*/ 26 h 274"/>
                <a:gd name="T50" fmla="*/ 208 w 369"/>
                <a:gd name="T51" fmla="*/ 26 h 274"/>
                <a:gd name="T52" fmla="*/ 206 w 369"/>
                <a:gd name="T53" fmla="*/ 26 h 274"/>
                <a:gd name="T54" fmla="*/ 166 w 369"/>
                <a:gd name="T5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9" h="274">
                  <a:moveTo>
                    <a:pt x="166" y="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161" y="192"/>
                    <a:pt x="161" y="192"/>
                    <a:pt x="161" y="192"/>
                  </a:cubicBezTo>
                  <a:cubicBezTo>
                    <a:pt x="161" y="193"/>
                    <a:pt x="161" y="193"/>
                    <a:pt x="161" y="193"/>
                  </a:cubicBezTo>
                  <a:cubicBezTo>
                    <a:pt x="212" y="272"/>
                    <a:pt x="212" y="272"/>
                    <a:pt x="212" y="272"/>
                  </a:cubicBezTo>
                  <a:cubicBezTo>
                    <a:pt x="221" y="274"/>
                    <a:pt x="221" y="274"/>
                    <a:pt x="221" y="274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18" y="242"/>
                    <a:pt x="218" y="239"/>
                    <a:pt x="220" y="238"/>
                  </a:cubicBezTo>
                  <a:cubicBezTo>
                    <a:pt x="221" y="237"/>
                    <a:pt x="222" y="236"/>
                    <a:pt x="223" y="236"/>
                  </a:cubicBezTo>
                  <a:cubicBezTo>
                    <a:pt x="224" y="236"/>
                    <a:pt x="224" y="237"/>
                    <a:pt x="225" y="237"/>
                  </a:cubicBezTo>
                  <a:cubicBezTo>
                    <a:pt x="237" y="245"/>
                    <a:pt x="237" y="245"/>
                    <a:pt x="237" y="245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1" y="228"/>
                    <a:pt x="243" y="227"/>
                    <a:pt x="244" y="227"/>
                  </a:cubicBezTo>
                  <a:cubicBezTo>
                    <a:pt x="256" y="225"/>
                    <a:pt x="256" y="225"/>
                    <a:pt x="256" y="225"/>
                  </a:cubicBezTo>
                  <a:cubicBezTo>
                    <a:pt x="329" y="158"/>
                    <a:pt x="329" y="158"/>
                    <a:pt x="329" y="158"/>
                  </a:cubicBezTo>
                  <a:cubicBezTo>
                    <a:pt x="326" y="137"/>
                    <a:pt x="326" y="137"/>
                    <a:pt x="326" y="137"/>
                  </a:cubicBezTo>
                  <a:cubicBezTo>
                    <a:pt x="326" y="136"/>
                    <a:pt x="327" y="135"/>
                    <a:pt x="327" y="134"/>
                  </a:cubicBezTo>
                  <a:cubicBezTo>
                    <a:pt x="369" y="84"/>
                    <a:pt x="369" y="84"/>
                    <a:pt x="369" y="84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8" y="26"/>
                    <a:pt x="208" y="26"/>
                  </a:cubicBezTo>
                  <a:cubicBezTo>
                    <a:pt x="207" y="26"/>
                    <a:pt x="206" y="26"/>
                    <a:pt x="206" y="26"/>
                  </a:cubicBezTo>
                  <a:cubicBezTo>
                    <a:pt x="166" y="0"/>
                    <a:pt x="166" y="0"/>
                    <a:pt x="166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05">
              <a:extLst>
                <a:ext uri="{FF2B5EF4-FFF2-40B4-BE49-F238E27FC236}">
                  <a16:creationId xmlns:a16="http://schemas.microsoft.com/office/drawing/2014/main" id="{201798E3-DC4C-452C-8853-312B4C77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2657475"/>
              <a:ext cx="174625" cy="347663"/>
            </a:xfrm>
            <a:custGeom>
              <a:avLst/>
              <a:gdLst>
                <a:gd name="T0" fmla="*/ 111 w 111"/>
                <a:gd name="T1" fmla="*/ 0 h 221"/>
                <a:gd name="T2" fmla="*/ 0 w 111"/>
                <a:gd name="T3" fmla="*/ 26 h 221"/>
                <a:gd name="T4" fmla="*/ 18 w 111"/>
                <a:gd name="T5" fmla="*/ 88 h 221"/>
                <a:gd name="T6" fmla="*/ 18 w 111"/>
                <a:gd name="T7" fmla="*/ 89 h 221"/>
                <a:gd name="T8" fmla="*/ 24 w 111"/>
                <a:gd name="T9" fmla="*/ 131 h 221"/>
                <a:gd name="T10" fmla="*/ 53 w 111"/>
                <a:gd name="T11" fmla="*/ 221 h 221"/>
                <a:gd name="T12" fmla="*/ 99 w 111"/>
                <a:gd name="T13" fmla="*/ 211 h 221"/>
                <a:gd name="T14" fmla="*/ 96 w 111"/>
                <a:gd name="T15" fmla="*/ 82 h 221"/>
                <a:gd name="T16" fmla="*/ 96 w 111"/>
                <a:gd name="T17" fmla="*/ 79 h 221"/>
                <a:gd name="T18" fmla="*/ 96 w 111"/>
                <a:gd name="T19" fmla="*/ 79 h 221"/>
                <a:gd name="T20" fmla="*/ 96 w 111"/>
                <a:gd name="T21" fmla="*/ 79 h 221"/>
                <a:gd name="T22" fmla="*/ 96 w 111"/>
                <a:gd name="T23" fmla="*/ 79 h 221"/>
                <a:gd name="T24" fmla="*/ 96 w 111"/>
                <a:gd name="T25" fmla="*/ 77 h 221"/>
                <a:gd name="T26" fmla="*/ 110 w 111"/>
                <a:gd name="T27" fmla="*/ 52 h 221"/>
                <a:gd name="T28" fmla="*/ 111 w 111"/>
                <a:gd name="T2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221">
                  <a:moveTo>
                    <a:pt x="111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99" y="211"/>
                    <a:pt x="99" y="211"/>
                    <a:pt x="99" y="211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96" y="78"/>
                    <a:pt x="96" y="78"/>
                    <a:pt x="96" y="77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07">
              <a:extLst>
                <a:ext uri="{FF2B5EF4-FFF2-40B4-BE49-F238E27FC236}">
                  <a16:creationId xmlns:a16="http://schemas.microsoft.com/office/drawing/2014/main" id="{8F241C73-EFBE-4405-9C25-2BB8F247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2606675"/>
              <a:ext cx="161925" cy="379413"/>
            </a:xfrm>
            <a:custGeom>
              <a:avLst/>
              <a:gdLst>
                <a:gd name="T0" fmla="*/ 30 w 103"/>
                <a:gd name="T1" fmla="*/ 0 h 242"/>
                <a:gd name="T2" fmla="*/ 14 w 103"/>
                <a:gd name="T3" fmla="*/ 8 h 242"/>
                <a:gd name="T4" fmla="*/ 16 w 103"/>
                <a:gd name="T5" fmla="*/ 28 h 242"/>
                <a:gd name="T6" fmla="*/ 16 w 103"/>
                <a:gd name="T7" fmla="*/ 28 h 242"/>
                <a:gd name="T8" fmla="*/ 14 w 103"/>
                <a:gd name="T9" fmla="*/ 86 h 242"/>
                <a:gd name="T10" fmla="*/ 14 w 103"/>
                <a:gd name="T11" fmla="*/ 88 h 242"/>
                <a:gd name="T12" fmla="*/ 0 w 103"/>
                <a:gd name="T13" fmla="*/ 113 h 242"/>
                <a:gd name="T14" fmla="*/ 4 w 103"/>
                <a:gd name="T15" fmla="*/ 242 h 242"/>
                <a:gd name="T16" fmla="*/ 81 w 103"/>
                <a:gd name="T17" fmla="*/ 223 h 242"/>
                <a:gd name="T18" fmla="*/ 103 w 103"/>
                <a:gd name="T19" fmla="*/ 207 h 242"/>
                <a:gd name="T20" fmla="*/ 103 w 103"/>
                <a:gd name="T21" fmla="*/ 188 h 242"/>
                <a:gd name="T22" fmla="*/ 80 w 103"/>
                <a:gd name="T23" fmla="*/ 155 h 242"/>
                <a:gd name="T24" fmla="*/ 79 w 103"/>
                <a:gd name="T25" fmla="*/ 154 h 242"/>
                <a:gd name="T26" fmla="*/ 30 w 103"/>
                <a:gd name="T2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242">
                  <a:moveTo>
                    <a:pt x="30" y="0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87"/>
                    <a:pt x="14" y="88"/>
                    <a:pt x="14" y="88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4" y="242"/>
                    <a:pt x="4" y="242"/>
                    <a:pt x="4" y="242"/>
                  </a:cubicBezTo>
                  <a:cubicBezTo>
                    <a:pt x="81" y="223"/>
                    <a:pt x="81" y="223"/>
                    <a:pt x="81" y="223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80" y="155"/>
                    <a:pt x="80" y="155"/>
                    <a:pt x="80" y="155"/>
                  </a:cubicBezTo>
                  <a:cubicBezTo>
                    <a:pt x="79" y="155"/>
                    <a:pt x="79" y="155"/>
                    <a:pt x="79" y="15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09">
              <a:extLst>
                <a:ext uri="{FF2B5EF4-FFF2-40B4-BE49-F238E27FC236}">
                  <a16:creationId xmlns:a16="http://schemas.microsoft.com/office/drawing/2014/main" id="{D5C1F7AF-8460-4CC4-82CD-F9C01A7336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6813" y="3473450"/>
              <a:ext cx="511175" cy="488950"/>
            </a:xfrm>
            <a:custGeom>
              <a:avLst/>
              <a:gdLst>
                <a:gd name="T0" fmla="*/ 110 w 325"/>
                <a:gd name="T1" fmla="*/ 20 h 311"/>
                <a:gd name="T2" fmla="*/ 101 w 325"/>
                <a:gd name="T3" fmla="*/ 90 h 311"/>
                <a:gd name="T4" fmla="*/ 99 w 325"/>
                <a:gd name="T5" fmla="*/ 93 h 311"/>
                <a:gd name="T6" fmla="*/ 49 w 325"/>
                <a:gd name="T7" fmla="*/ 138 h 311"/>
                <a:gd name="T8" fmla="*/ 41 w 325"/>
                <a:gd name="T9" fmla="*/ 168 h 311"/>
                <a:gd name="T10" fmla="*/ 38 w 325"/>
                <a:gd name="T11" fmla="*/ 171 h 311"/>
                <a:gd name="T12" fmla="*/ 37 w 325"/>
                <a:gd name="T13" fmla="*/ 171 h 311"/>
                <a:gd name="T14" fmla="*/ 35 w 325"/>
                <a:gd name="T15" fmla="*/ 171 h 311"/>
                <a:gd name="T16" fmla="*/ 26 w 325"/>
                <a:gd name="T17" fmla="*/ 166 h 311"/>
                <a:gd name="T18" fmla="*/ 22 w 325"/>
                <a:gd name="T19" fmla="*/ 198 h 311"/>
                <a:gd name="T20" fmla="*/ 20 w 325"/>
                <a:gd name="T21" fmla="*/ 200 h 311"/>
                <a:gd name="T22" fmla="*/ 0 w 325"/>
                <a:gd name="T23" fmla="*/ 218 h 311"/>
                <a:gd name="T24" fmla="*/ 11 w 325"/>
                <a:gd name="T25" fmla="*/ 258 h 311"/>
                <a:gd name="T26" fmla="*/ 52 w 325"/>
                <a:gd name="T27" fmla="*/ 288 h 311"/>
                <a:gd name="T28" fmla="*/ 53 w 325"/>
                <a:gd name="T29" fmla="*/ 289 h 311"/>
                <a:gd name="T30" fmla="*/ 72 w 325"/>
                <a:gd name="T31" fmla="*/ 311 h 311"/>
                <a:gd name="T32" fmla="*/ 133 w 325"/>
                <a:gd name="T33" fmla="*/ 286 h 311"/>
                <a:gd name="T34" fmla="*/ 134 w 325"/>
                <a:gd name="T35" fmla="*/ 286 h 311"/>
                <a:gd name="T36" fmla="*/ 161 w 325"/>
                <a:gd name="T37" fmla="*/ 282 h 311"/>
                <a:gd name="T38" fmla="*/ 175 w 325"/>
                <a:gd name="T39" fmla="*/ 265 h 311"/>
                <a:gd name="T40" fmla="*/ 199 w 325"/>
                <a:gd name="T41" fmla="*/ 169 h 311"/>
                <a:gd name="T42" fmla="*/ 202 w 325"/>
                <a:gd name="T43" fmla="*/ 166 h 311"/>
                <a:gd name="T44" fmla="*/ 204 w 325"/>
                <a:gd name="T45" fmla="*/ 165 h 311"/>
                <a:gd name="T46" fmla="*/ 205 w 325"/>
                <a:gd name="T47" fmla="*/ 166 h 311"/>
                <a:gd name="T48" fmla="*/ 229 w 325"/>
                <a:gd name="T49" fmla="*/ 175 h 311"/>
                <a:gd name="T50" fmla="*/ 279 w 325"/>
                <a:gd name="T51" fmla="*/ 74 h 311"/>
                <a:gd name="T52" fmla="*/ 281 w 325"/>
                <a:gd name="T53" fmla="*/ 72 h 311"/>
                <a:gd name="T54" fmla="*/ 283 w 325"/>
                <a:gd name="T55" fmla="*/ 72 h 311"/>
                <a:gd name="T56" fmla="*/ 285 w 325"/>
                <a:gd name="T57" fmla="*/ 72 h 311"/>
                <a:gd name="T58" fmla="*/ 321 w 325"/>
                <a:gd name="T59" fmla="*/ 92 h 311"/>
                <a:gd name="T60" fmla="*/ 325 w 325"/>
                <a:gd name="T61" fmla="*/ 81 h 311"/>
                <a:gd name="T62" fmla="*/ 300 w 325"/>
                <a:gd name="T63" fmla="*/ 60 h 311"/>
                <a:gd name="T64" fmla="*/ 281 w 325"/>
                <a:gd name="T65" fmla="*/ 63 h 311"/>
                <a:gd name="T66" fmla="*/ 274 w 325"/>
                <a:gd name="T67" fmla="*/ 73 h 311"/>
                <a:gd name="T68" fmla="*/ 272 w 325"/>
                <a:gd name="T69" fmla="*/ 75 h 311"/>
                <a:gd name="T70" fmla="*/ 233 w 325"/>
                <a:gd name="T71" fmla="*/ 86 h 311"/>
                <a:gd name="T72" fmla="*/ 208 w 325"/>
                <a:gd name="T73" fmla="*/ 114 h 311"/>
                <a:gd name="T74" fmla="*/ 205 w 325"/>
                <a:gd name="T75" fmla="*/ 115 h 311"/>
                <a:gd name="T76" fmla="*/ 204 w 325"/>
                <a:gd name="T77" fmla="*/ 115 h 311"/>
                <a:gd name="T78" fmla="*/ 201 w 325"/>
                <a:gd name="T79" fmla="*/ 111 h 311"/>
                <a:gd name="T80" fmla="*/ 201 w 325"/>
                <a:gd name="T81" fmla="*/ 111 h 311"/>
                <a:gd name="T82" fmla="*/ 193 w 325"/>
                <a:gd name="T83" fmla="*/ 70 h 311"/>
                <a:gd name="T84" fmla="*/ 125 w 325"/>
                <a:gd name="T85" fmla="*/ 82 h 311"/>
                <a:gd name="T86" fmla="*/ 124 w 325"/>
                <a:gd name="T87" fmla="*/ 82 h 311"/>
                <a:gd name="T88" fmla="*/ 120 w 325"/>
                <a:gd name="T89" fmla="*/ 78 h 311"/>
                <a:gd name="T90" fmla="*/ 110 w 325"/>
                <a:gd name="T91" fmla="*/ 20 h 311"/>
                <a:gd name="T92" fmla="*/ 107 w 325"/>
                <a:gd name="T93" fmla="*/ 0 h 311"/>
                <a:gd name="T94" fmla="*/ 105 w 325"/>
                <a:gd name="T95" fmla="*/ 2 h 311"/>
                <a:gd name="T96" fmla="*/ 108 w 325"/>
                <a:gd name="T97" fmla="*/ 10 h 311"/>
                <a:gd name="T98" fmla="*/ 107 w 325"/>
                <a:gd name="T9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5" h="311">
                  <a:moveTo>
                    <a:pt x="110" y="20"/>
                  </a:moveTo>
                  <a:cubicBezTo>
                    <a:pt x="101" y="90"/>
                    <a:pt x="101" y="90"/>
                    <a:pt x="101" y="90"/>
                  </a:cubicBezTo>
                  <a:cubicBezTo>
                    <a:pt x="101" y="91"/>
                    <a:pt x="100" y="92"/>
                    <a:pt x="99" y="93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41" y="169"/>
                    <a:pt x="40" y="170"/>
                    <a:pt x="38" y="171"/>
                  </a:cubicBezTo>
                  <a:cubicBezTo>
                    <a:pt x="38" y="171"/>
                    <a:pt x="37" y="171"/>
                    <a:pt x="37" y="171"/>
                  </a:cubicBezTo>
                  <a:cubicBezTo>
                    <a:pt x="36" y="171"/>
                    <a:pt x="35" y="171"/>
                    <a:pt x="35" y="171"/>
                  </a:cubicBezTo>
                  <a:cubicBezTo>
                    <a:pt x="26" y="166"/>
                    <a:pt x="26" y="166"/>
                    <a:pt x="26" y="166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2" y="199"/>
                    <a:pt x="21" y="200"/>
                    <a:pt x="20" y="20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1" y="258"/>
                    <a:pt x="11" y="258"/>
                    <a:pt x="11" y="258"/>
                  </a:cubicBezTo>
                  <a:cubicBezTo>
                    <a:pt x="52" y="288"/>
                    <a:pt x="52" y="288"/>
                    <a:pt x="52" y="288"/>
                  </a:cubicBezTo>
                  <a:cubicBezTo>
                    <a:pt x="53" y="289"/>
                    <a:pt x="53" y="289"/>
                    <a:pt x="53" y="289"/>
                  </a:cubicBezTo>
                  <a:cubicBezTo>
                    <a:pt x="72" y="311"/>
                    <a:pt x="72" y="311"/>
                    <a:pt x="72" y="311"/>
                  </a:cubicBezTo>
                  <a:cubicBezTo>
                    <a:pt x="133" y="286"/>
                    <a:pt x="133" y="286"/>
                    <a:pt x="133" y="286"/>
                  </a:cubicBezTo>
                  <a:cubicBezTo>
                    <a:pt x="133" y="286"/>
                    <a:pt x="133" y="286"/>
                    <a:pt x="134" y="286"/>
                  </a:cubicBezTo>
                  <a:cubicBezTo>
                    <a:pt x="161" y="282"/>
                    <a:pt x="161" y="282"/>
                    <a:pt x="161" y="282"/>
                  </a:cubicBezTo>
                  <a:cubicBezTo>
                    <a:pt x="175" y="265"/>
                    <a:pt x="175" y="265"/>
                    <a:pt x="175" y="265"/>
                  </a:cubicBezTo>
                  <a:cubicBezTo>
                    <a:pt x="199" y="169"/>
                    <a:pt x="199" y="169"/>
                    <a:pt x="199" y="169"/>
                  </a:cubicBezTo>
                  <a:cubicBezTo>
                    <a:pt x="200" y="167"/>
                    <a:pt x="201" y="166"/>
                    <a:pt x="202" y="166"/>
                  </a:cubicBezTo>
                  <a:cubicBezTo>
                    <a:pt x="202" y="166"/>
                    <a:pt x="203" y="165"/>
                    <a:pt x="204" y="165"/>
                  </a:cubicBezTo>
                  <a:cubicBezTo>
                    <a:pt x="204" y="165"/>
                    <a:pt x="205" y="165"/>
                    <a:pt x="205" y="166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79" y="73"/>
                    <a:pt x="280" y="72"/>
                    <a:pt x="281" y="72"/>
                  </a:cubicBezTo>
                  <a:cubicBezTo>
                    <a:pt x="282" y="72"/>
                    <a:pt x="282" y="72"/>
                    <a:pt x="283" y="72"/>
                  </a:cubicBezTo>
                  <a:cubicBezTo>
                    <a:pt x="283" y="72"/>
                    <a:pt x="284" y="72"/>
                    <a:pt x="285" y="72"/>
                  </a:cubicBezTo>
                  <a:cubicBezTo>
                    <a:pt x="321" y="92"/>
                    <a:pt x="321" y="92"/>
                    <a:pt x="321" y="92"/>
                  </a:cubicBezTo>
                  <a:cubicBezTo>
                    <a:pt x="325" y="81"/>
                    <a:pt x="325" y="81"/>
                    <a:pt x="325" y="81"/>
                  </a:cubicBezTo>
                  <a:cubicBezTo>
                    <a:pt x="300" y="60"/>
                    <a:pt x="300" y="60"/>
                    <a:pt x="300" y="60"/>
                  </a:cubicBezTo>
                  <a:cubicBezTo>
                    <a:pt x="281" y="63"/>
                    <a:pt x="281" y="63"/>
                    <a:pt x="281" y="6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4"/>
                    <a:pt x="273" y="75"/>
                    <a:pt x="272" y="75"/>
                  </a:cubicBezTo>
                  <a:cubicBezTo>
                    <a:pt x="233" y="86"/>
                    <a:pt x="233" y="86"/>
                    <a:pt x="233" y="86"/>
                  </a:cubicBezTo>
                  <a:cubicBezTo>
                    <a:pt x="208" y="114"/>
                    <a:pt x="208" y="114"/>
                    <a:pt x="208" y="114"/>
                  </a:cubicBezTo>
                  <a:cubicBezTo>
                    <a:pt x="207" y="114"/>
                    <a:pt x="206" y="115"/>
                    <a:pt x="205" y="115"/>
                  </a:cubicBezTo>
                  <a:cubicBezTo>
                    <a:pt x="205" y="115"/>
                    <a:pt x="204" y="115"/>
                    <a:pt x="204" y="115"/>
                  </a:cubicBezTo>
                  <a:cubicBezTo>
                    <a:pt x="202" y="114"/>
                    <a:pt x="201" y="113"/>
                    <a:pt x="201" y="111"/>
                  </a:cubicBezTo>
                  <a:cubicBezTo>
                    <a:pt x="201" y="111"/>
                    <a:pt x="201" y="111"/>
                    <a:pt x="201" y="111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2" y="82"/>
                    <a:pt x="120" y="80"/>
                    <a:pt x="120" y="78"/>
                  </a:cubicBezTo>
                  <a:cubicBezTo>
                    <a:pt x="110" y="20"/>
                    <a:pt x="110" y="20"/>
                    <a:pt x="110" y="20"/>
                  </a:cubicBezTo>
                  <a:moveTo>
                    <a:pt x="107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11">
              <a:extLst>
                <a:ext uri="{FF2B5EF4-FFF2-40B4-BE49-F238E27FC236}">
                  <a16:creationId xmlns:a16="http://schemas.microsoft.com/office/drawing/2014/main" id="{65F920D7-6340-47BB-904F-7F7B07719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4313" y="3506788"/>
              <a:ext cx="515938" cy="236538"/>
            </a:xfrm>
            <a:custGeom>
              <a:avLst/>
              <a:gdLst>
                <a:gd name="T0" fmla="*/ 239 w 328"/>
                <a:gd name="T1" fmla="*/ 49 h 151"/>
                <a:gd name="T2" fmla="*/ 255 w 328"/>
                <a:gd name="T3" fmla="*/ 95 h 151"/>
                <a:gd name="T4" fmla="*/ 264 w 328"/>
                <a:gd name="T5" fmla="*/ 104 h 151"/>
                <a:gd name="T6" fmla="*/ 259 w 328"/>
                <a:gd name="T7" fmla="*/ 107 h 151"/>
                <a:gd name="T8" fmla="*/ 253 w 328"/>
                <a:gd name="T9" fmla="*/ 124 h 151"/>
                <a:gd name="T10" fmla="*/ 279 w 328"/>
                <a:gd name="T11" fmla="*/ 138 h 151"/>
                <a:gd name="T12" fmla="*/ 291 w 328"/>
                <a:gd name="T13" fmla="*/ 141 h 151"/>
                <a:gd name="T14" fmla="*/ 295 w 328"/>
                <a:gd name="T15" fmla="*/ 147 h 151"/>
                <a:gd name="T16" fmla="*/ 317 w 328"/>
                <a:gd name="T17" fmla="*/ 139 h 151"/>
                <a:gd name="T18" fmla="*/ 323 w 328"/>
                <a:gd name="T19" fmla="*/ 120 h 151"/>
                <a:gd name="T20" fmla="*/ 288 w 328"/>
                <a:gd name="T21" fmla="*/ 114 h 151"/>
                <a:gd name="T22" fmla="*/ 287 w 328"/>
                <a:gd name="T23" fmla="*/ 114 h 151"/>
                <a:gd name="T24" fmla="*/ 283 w 328"/>
                <a:gd name="T25" fmla="*/ 111 h 151"/>
                <a:gd name="T26" fmla="*/ 252 w 328"/>
                <a:gd name="T27" fmla="*/ 0 h 151"/>
                <a:gd name="T28" fmla="*/ 6 w 328"/>
                <a:gd name="T29" fmla="*/ 80 h 151"/>
                <a:gd name="T30" fmla="*/ 28 w 328"/>
                <a:gd name="T31" fmla="*/ 57 h 151"/>
                <a:gd name="T32" fmla="*/ 73 w 328"/>
                <a:gd name="T33" fmla="*/ 35 h 151"/>
                <a:gd name="T34" fmla="*/ 99 w 328"/>
                <a:gd name="T35" fmla="*/ 31 h 151"/>
                <a:gd name="T36" fmla="*/ 102 w 328"/>
                <a:gd name="T37" fmla="*/ 32 h 151"/>
                <a:gd name="T38" fmla="*/ 148 w 328"/>
                <a:gd name="T39" fmla="*/ 60 h 151"/>
                <a:gd name="T40" fmla="*/ 186 w 328"/>
                <a:gd name="T41" fmla="*/ 93 h 151"/>
                <a:gd name="T42" fmla="*/ 175 w 328"/>
                <a:gd name="T43" fmla="*/ 127 h 151"/>
                <a:gd name="T44" fmla="*/ 190 w 328"/>
                <a:gd name="T45" fmla="*/ 131 h 151"/>
                <a:gd name="T46" fmla="*/ 206 w 328"/>
                <a:gd name="T47" fmla="*/ 131 h 151"/>
                <a:gd name="T48" fmla="*/ 216 w 328"/>
                <a:gd name="T49" fmla="*/ 141 h 151"/>
                <a:gd name="T50" fmla="*/ 232 w 328"/>
                <a:gd name="T51" fmla="*/ 140 h 151"/>
                <a:gd name="T52" fmla="*/ 223 w 328"/>
                <a:gd name="T53" fmla="*/ 113 h 151"/>
                <a:gd name="T54" fmla="*/ 208 w 328"/>
                <a:gd name="T55" fmla="*/ 57 h 151"/>
                <a:gd name="T56" fmla="*/ 208 w 328"/>
                <a:gd name="T57" fmla="*/ 50 h 151"/>
                <a:gd name="T58" fmla="*/ 234 w 328"/>
                <a:gd name="T59" fmla="*/ 14 h 151"/>
                <a:gd name="T60" fmla="*/ 238 w 328"/>
                <a:gd name="T61" fmla="*/ 10 h 151"/>
                <a:gd name="T62" fmla="*/ 255 w 328"/>
                <a:gd name="T63" fmla="*/ 1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8" h="151">
                  <a:moveTo>
                    <a:pt x="257" y="20"/>
                  </a:moveTo>
                  <a:cubicBezTo>
                    <a:pt x="239" y="49"/>
                    <a:pt x="239" y="49"/>
                    <a:pt x="239" y="49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5" y="95"/>
                    <a:pt x="255" y="95"/>
                    <a:pt x="255" y="95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4" y="100"/>
                    <a:pt x="264" y="102"/>
                    <a:pt x="264" y="104"/>
                  </a:cubicBezTo>
                  <a:cubicBezTo>
                    <a:pt x="263" y="106"/>
                    <a:pt x="261" y="107"/>
                    <a:pt x="260" y="107"/>
                  </a:cubicBezTo>
                  <a:cubicBezTo>
                    <a:pt x="259" y="107"/>
                    <a:pt x="259" y="107"/>
                    <a:pt x="259" y="107"/>
                  </a:cubicBezTo>
                  <a:cubicBezTo>
                    <a:pt x="249" y="106"/>
                    <a:pt x="249" y="106"/>
                    <a:pt x="249" y="106"/>
                  </a:cubicBezTo>
                  <a:cubicBezTo>
                    <a:pt x="253" y="124"/>
                    <a:pt x="253" y="124"/>
                    <a:pt x="253" y="124"/>
                  </a:cubicBezTo>
                  <a:cubicBezTo>
                    <a:pt x="279" y="138"/>
                    <a:pt x="279" y="138"/>
                    <a:pt x="279" y="138"/>
                  </a:cubicBezTo>
                  <a:cubicBezTo>
                    <a:pt x="279" y="138"/>
                    <a:pt x="279" y="138"/>
                    <a:pt x="279" y="138"/>
                  </a:cubicBezTo>
                  <a:cubicBezTo>
                    <a:pt x="284" y="141"/>
                    <a:pt x="284" y="141"/>
                    <a:pt x="284" y="141"/>
                  </a:cubicBezTo>
                  <a:cubicBezTo>
                    <a:pt x="291" y="141"/>
                    <a:pt x="291" y="141"/>
                    <a:pt x="291" y="141"/>
                  </a:cubicBezTo>
                  <a:cubicBezTo>
                    <a:pt x="292" y="141"/>
                    <a:pt x="293" y="142"/>
                    <a:pt x="294" y="143"/>
                  </a:cubicBezTo>
                  <a:cubicBezTo>
                    <a:pt x="295" y="144"/>
                    <a:pt x="295" y="146"/>
                    <a:pt x="295" y="147"/>
                  </a:cubicBezTo>
                  <a:cubicBezTo>
                    <a:pt x="294" y="151"/>
                    <a:pt x="294" y="151"/>
                    <a:pt x="294" y="151"/>
                  </a:cubicBezTo>
                  <a:cubicBezTo>
                    <a:pt x="317" y="139"/>
                    <a:pt x="317" y="139"/>
                    <a:pt x="317" y="139"/>
                  </a:cubicBezTo>
                  <a:cubicBezTo>
                    <a:pt x="323" y="120"/>
                    <a:pt x="323" y="120"/>
                    <a:pt x="323" y="120"/>
                  </a:cubicBezTo>
                  <a:cubicBezTo>
                    <a:pt x="323" y="120"/>
                    <a:pt x="323" y="120"/>
                    <a:pt x="323" y="120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288" y="114"/>
                    <a:pt x="288" y="114"/>
                    <a:pt x="288" y="114"/>
                  </a:cubicBezTo>
                  <a:cubicBezTo>
                    <a:pt x="287" y="114"/>
                    <a:pt x="287" y="114"/>
                    <a:pt x="287" y="114"/>
                  </a:cubicBezTo>
                  <a:cubicBezTo>
                    <a:pt x="287" y="114"/>
                    <a:pt x="287" y="114"/>
                    <a:pt x="287" y="114"/>
                  </a:cubicBezTo>
                  <a:cubicBezTo>
                    <a:pt x="287" y="114"/>
                    <a:pt x="287" y="114"/>
                    <a:pt x="287" y="114"/>
                  </a:cubicBezTo>
                  <a:cubicBezTo>
                    <a:pt x="285" y="114"/>
                    <a:pt x="283" y="113"/>
                    <a:pt x="283" y="111"/>
                  </a:cubicBezTo>
                  <a:cubicBezTo>
                    <a:pt x="257" y="20"/>
                    <a:pt x="257" y="20"/>
                    <a:pt x="257" y="20"/>
                  </a:cubicBezTo>
                  <a:moveTo>
                    <a:pt x="252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8"/>
                    <a:pt x="27" y="58"/>
                    <a:pt x="28" y="5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4"/>
                    <a:pt x="75" y="34"/>
                    <a:pt x="76" y="34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100" y="31"/>
                    <a:pt x="101" y="31"/>
                    <a:pt x="102" y="32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9" y="60"/>
                    <a:pt x="150" y="60"/>
                    <a:pt x="150" y="61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8" y="94"/>
                    <a:pt x="188" y="96"/>
                    <a:pt x="187" y="98"/>
                  </a:cubicBezTo>
                  <a:cubicBezTo>
                    <a:pt x="175" y="127"/>
                    <a:pt x="175" y="127"/>
                    <a:pt x="175" y="127"/>
                  </a:cubicBezTo>
                  <a:cubicBezTo>
                    <a:pt x="179" y="136"/>
                    <a:pt x="179" y="136"/>
                    <a:pt x="179" y="136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1"/>
                    <a:pt x="191" y="131"/>
                    <a:pt x="192" y="131"/>
                  </a:cubicBezTo>
                  <a:cubicBezTo>
                    <a:pt x="206" y="131"/>
                    <a:pt x="206" y="131"/>
                    <a:pt x="206" y="131"/>
                  </a:cubicBezTo>
                  <a:cubicBezTo>
                    <a:pt x="207" y="131"/>
                    <a:pt x="208" y="132"/>
                    <a:pt x="209" y="133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223" y="115"/>
                    <a:pt x="223" y="115"/>
                    <a:pt x="223" y="115"/>
                  </a:cubicBezTo>
                  <a:cubicBezTo>
                    <a:pt x="223" y="114"/>
                    <a:pt x="223" y="114"/>
                    <a:pt x="223" y="113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6"/>
                    <a:pt x="207" y="55"/>
                    <a:pt x="206" y="54"/>
                  </a:cubicBezTo>
                  <a:cubicBezTo>
                    <a:pt x="206" y="52"/>
                    <a:pt x="207" y="51"/>
                    <a:pt x="208" y="50"/>
                  </a:cubicBezTo>
                  <a:cubicBezTo>
                    <a:pt x="233" y="28"/>
                    <a:pt x="233" y="28"/>
                    <a:pt x="233" y="28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4" y="13"/>
                    <a:pt x="234" y="12"/>
                    <a:pt x="235" y="11"/>
                  </a:cubicBezTo>
                  <a:cubicBezTo>
                    <a:pt x="236" y="10"/>
                    <a:pt x="237" y="10"/>
                    <a:pt x="238" y="10"/>
                  </a:cubicBezTo>
                  <a:cubicBezTo>
                    <a:pt x="238" y="10"/>
                    <a:pt x="238" y="10"/>
                    <a:pt x="238" y="10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2" y="0"/>
                    <a:pt x="252" y="0"/>
                    <a:pt x="252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414">
              <a:extLst>
                <a:ext uri="{FF2B5EF4-FFF2-40B4-BE49-F238E27FC236}">
                  <a16:creationId xmlns:a16="http://schemas.microsoft.com/office/drawing/2014/main" id="{EACE0852-88B5-41F2-8F77-907DF72E01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1988" y="3722688"/>
              <a:ext cx="63500" cy="138113"/>
            </a:xfrm>
            <a:custGeom>
              <a:avLst/>
              <a:gdLst>
                <a:gd name="T0" fmla="*/ 4 w 40"/>
                <a:gd name="T1" fmla="*/ 83 h 87"/>
                <a:gd name="T2" fmla="*/ 4 w 40"/>
                <a:gd name="T3" fmla="*/ 83 h 87"/>
                <a:gd name="T4" fmla="*/ 8 w 40"/>
                <a:gd name="T5" fmla="*/ 83 h 87"/>
                <a:gd name="T6" fmla="*/ 4 w 40"/>
                <a:gd name="T7" fmla="*/ 83 h 87"/>
                <a:gd name="T8" fmla="*/ 8 w 40"/>
                <a:gd name="T9" fmla="*/ 83 h 87"/>
                <a:gd name="T10" fmla="*/ 8 w 40"/>
                <a:gd name="T11" fmla="*/ 83 h 87"/>
                <a:gd name="T12" fmla="*/ 8 w 40"/>
                <a:gd name="T13" fmla="*/ 64 h 87"/>
                <a:gd name="T14" fmla="*/ 8 w 40"/>
                <a:gd name="T15" fmla="*/ 56 h 87"/>
                <a:gd name="T16" fmla="*/ 21 w 40"/>
                <a:gd name="T17" fmla="*/ 17 h 87"/>
                <a:gd name="T18" fmla="*/ 29 w 40"/>
                <a:gd name="T19" fmla="*/ 13 h 87"/>
                <a:gd name="T20" fmla="*/ 22 w 40"/>
                <a:gd name="T21" fmla="*/ 46 h 87"/>
                <a:gd name="T22" fmla="*/ 11 w 40"/>
                <a:gd name="T23" fmla="*/ 58 h 87"/>
                <a:gd name="T24" fmla="*/ 10 w 40"/>
                <a:gd name="T25" fmla="*/ 59 h 87"/>
                <a:gd name="T26" fmla="*/ 8 w 40"/>
                <a:gd name="T27" fmla="*/ 64 h 87"/>
                <a:gd name="T28" fmla="*/ 35 w 40"/>
                <a:gd name="T29" fmla="*/ 0 h 87"/>
                <a:gd name="T30" fmla="*/ 33 w 40"/>
                <a:gd name="T31" fmla="*/ 0 h 87"/>
                <a:gd name="T32" fmla="*/ 15 w 40"/>
                <a:gd name="T33" fmla="*/ 11 h 87"/>
                <a:gd name="T34" fmla="*/ 13 w 40"/>
                <a:gd name="T35" fmla="*/ 13 h 87"/>
                <a:gd name="T36" fmla="*/ 11 w 40"/>
                <a:gd name="T37" fmla="*/ 21 h 87"/>
                <a:gd name="T38" fmla="*/ 0 w 40"/>
                <a:gd name="T39" fmla="*/ 54 h 87"/>
                <a:gd name="T40" fmla="*/ 0 w 40"/>
                <a:gd name="T41" fmla="*/ 56 h 87"/>
                <a:gd name="T42" fmla="*/ 0 w 40"/>
                <a:gd name="T43" fmla="*/ 83 h 87"/>
                <a:gd name="T44" fmla="*/ 3 w 40"/>
                <a:gd name="T45" fmla="*/ 87 h 87"/>
                <a:gd name="T46" fmla="*/ 4 w 40"/>
                <a:gd name="T47" fmla="*/ 87 h 87"/>
                <a:gd name="T48" fmla="*/ 8 w 40"/>
                <a:gd name="T49" fmla="*/ 85 h 87"/>
                <a:gd name="T50" fmla="*/ 8 w 40"/>
                <a:gd name="T51" fmla="*/ 85 h 87"/>
                <a:gd name="T52" fmla="*/ 18 w 40"/>
                <a:gd name="T53" fmla="*/ 63 h 87"/>
                <a:gd name="T54" fmla="*/ 29 w 40"/>
                <a:gd name="T55" fmla="*/ 51 h 87"/>
                <a:gd name="T56" fmla="*/ 30 w 40"/>
                <a:gd name="T57" fmla="*/ 49 h 87"/>
                <a:gd name="T58" fmla="*/ 39 w 40"/>
                <a:gd name="T59" fmla="*/ 5 h 87"/>
                <a:gd name="T60" fmla="*/ 39 w 40"/>
                <a:gd name="T61" fmla="*/ 5 h 87"/>
                <a:gd name="T62" fmla="*/ 38 w 40"/>
                <a:gd name="T63" fmla="*/ 1 h 87"/>
                <a:gd name="T64" fmla="*/ 35 w 40"/>
                <a:gd name="T6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87">
                  <a:moveTo>
                    <a:pt x="4" y="83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4" y="83"/>
                    <a:pt x="4" y="83"/>
                    <a:pt x="4" y="83"/>
                  </a:cubicBezTo>
                  <a:moveTo>
                    <a:pt x="8" y="83"/>
                  </a:moveTo>
                  <a:cubicBezTo>
                    <a:pt x="8" y="83"/>
                    <a:pt x="8" y="83"/>
                    <a:pt x="8" y="83"/>
                  </a:cubicBezTo>
                  <a:moveTo>
                    <a:pt x="8" y="64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1" y="59"/>
                    <a:pt x="10" y="59"/>
                  </a:cubicBezTo>
                  <a:cubicBezTo>
                    <a:pt x="8" y="64"/>
                    <a:pt x="8" y="64"/>
                    <a:pt x="8" y="64"/>
                  </a:cubicBezTo>
                  <a:moveTo>
                    <a:pt x="35" y="0"/>
                  </a:moveTo>
                  <a:cubicBezTo>
                    <a:pt x="34" y="0"/>
                    <a:pt x="34" y="0"/>
                    <a:pt x="33" y="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2"/>
                    <a:pt x="13" y="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5"/>
                    <a:pt x="1" y="87"/>
                    <a:pt x="3" y="87"/>
                  </a:cubicBezTo>
                  <a:cubicBezTo>
                    <a:pt x="3" y="87"/>
                    <a:pt x="4" y="87"/>
                    <a:pt x="4" y="87"/>
                  </a:cubicBezTo>
                  <a:cubicBezTo>
                    <a:pt x="6" y="87"/>
                    <a:pt x="7" y="86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0"/>
                    <a:pt x="30" y="49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3"/>
                    <a:pt x="39" y="2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</a:path>
              </a:pathLst>
            </a:custGeom>
            <a:solidFill>
              <a:srgbClr val="FF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416">
              <a:extLst>
                <a:ext uri="{FF2B5EF4-FFF2-40B4-BE49-F238E27FC236}">
                  <a16:creationId xmlns:a16="http://schemas.microsoft.com/office/drawing/2014/main" id="{4CE4BA3E-AD68-45F7-92FE-3D15DFF41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8013" y="3473450"/>
              <a:ext cx="139700" cy="212725"/>
            </a:xfrm>
            <a:custGeom>
              <a:avLst/>
              <a:gdLst>
                <a:gd name="T0" fmla="*/ 10 w 89"/>
                <a:gd name="T1" fmla="*/ 17 h 135"/>
                <a:gd name="T2" fmla="*/ 19 w 89"/>
                <a:gd name="T3" fmla="*/ 9 h 135"/>
                <a:gd name="T4" fmla="*/ 25 w 89"/>
                <a:gd name="T5" fmla="*/ 9 h 135"/>
                <a:gd name="T6" fmla="*/ 23 w 89"/>
                <a:gd name="T7" fmla="*/ 15 h 135"/>
                <a:gd name="T8" fmla="*/ 19 w 89"/>
                <a:gd name="T9" fmla="*/ 18 h 135"/>
                <a:gd name="T10" fmla="*/ 18 w 89"/>
                <a:gd name="T11" fmla="*/ 22 h 135"/>
                <a:gd name="T12" fmla="*/ 22 w 89"/>
                <a:gd name="T13" fmla="*/ 37 h 135"/>
                <a:gd name="T14" fmla="*/ 23 w 89"/>
                <a:gd name="T15" fmla="*/ 38 h 135"/>
                <a:gd name="T16" fmla="*/ 40 w 89"/>
                <a:gd name="T17" fmla="*/ 57 h 135"/>
                <a:gd name="T18" fmla="*/ 44 w 89"/>
                <a:gd name="T19" fmla="*/ 72 h 135"/>
                <a:gd name="T20" fmla="*/ 45 w 89"/>
                <a:gd name="T21" fmla="*/ 74 h 135"/>
                <a:gd name="T22" fmla="*/ 61 w 89"/>
                <a:gd name="T23" fmla="*/ 91 h 135"/>
                <a:gd name="T24" fmla="*/ 63 w 89"/>
                <a:gd name="T25" fmla="*/ 92 h 135"/>
                <a:gd name="T26" fmla="*/ 73 w 89"/>
                <a:gd name="T27" fmla="*/ 95 h 135"/>
                <a:gd name="T28" fmla="*/ 76 w 89"/>
                <a:gd name="T29" fmla="*/ 102 h 135"/>
                <a:gd name="T30" fmla="*/ 67 w 89"/>
                <a:gd name="T31" fmla="*/ 109 h 135"/>
                <a:gd name="T32" fmla="*/ 66 w 89"/>
                <a:gd name="T33" fmla="*/ 114 h 135"/>
                <a:gd name="T34" fmla="*/ 70 w 89"/>
                <a:gd name="T35" fmla="*/ 116 h 135"/>
                <a:gd name="T36" fmla="*/ 71 w 89"/>
                <a:gd name="T37" fmla="*/ 116 h 135"/>
                <a:gd name="T38" fmla="*/ 79 w 89"/>
                <a:gd name="T39" fmla="*/ 115 h 135"/>
                <a:gd name="T40" fmla="*/ 79 w 89"/>
                <a:gd name="T41" fmla="*/ 117 h 135"/>
                <a:gd name="T42" fmla="*/ 40 w 89"/>
                <a:gd name="T43" fmla="*/ 125 h 135"/>
                <a:gd name="T44" fmla="*/ 10 w 89"/>
                <a:gd name="T45" fmla="*/ 17 h 135"/>
                <a:gd name="T46" fmla="*/ 30 w 89"/>
                <a:gd name="T47" fmla="*/ 0 h 135"/>
                <a:gd name="T48" fmla="*/ 30 w 89"/>
                <a:gd name="T49" fmla="*/ 0 h 135"/>
                <a:gd name="T50" fmla="*/ 17 w 89"/>
                <a:gd name="T51" fmla="*/ 0 h 135"/>
                <a:gd name="T52" fmla="*/ 14 w 89"/>
                <a:gd name="T53" fmla="*/ 1 h 135"/>
                <a:gd name="T54" fmla="*/ 3 w 89"/>
                <a:gd name="T55" fmla="*/ 12 h 135"/>
                <a:gd name="T56" fmla="*/ 3 w 89"/>
                <a:gd name="T57" fmla="*/ 12 h 135"/>
                <a:gd name="T58" fmla="*/ 2 w 89"/>
                <a:gd name="T59" fmla="*/ 13 h 135"/>
                <a:gd name="T60" fmla="*/ 1 w 89"/>
                <a:gd name="T61" fmla="*/ 17 h 135"/>
                <a:gd name="T62" fmla="*/ 5 w 89"/>
                <a:gd name="T63" fmla="*/ 16 h 135"/>
                <a:gd name="T64" fmla="*/ 1 w 89"/>
                <a:gd name="T65" fmla="*/ 17 h 135"/>
                <a:gd name="T66" fmla="*/ 2 w 89"/>
                <a:gd name="T67" fmla="*/ 21 h 135"/>
                <a:gd name="T68" fmla="*/ 5 w 89"/>
                <a:gd name="T69" fmla="*/ 32 h 135"/>
                <a:gd name="T70" fmla="*/ 7 w 89"/>
                <a:gd name="T71" fmla="*/ 41 h 135"/>
                <a:gd name="T72" fmla="*/ 33 w 89"/>
                <a:gd name="T73" fmla="*/ 132 h 135"/>
                <a:gd name="T74" fmla="*/ 37 w 89"/>
                <a:gd name="T75" fmla="*/ 135 h 135"/>
                <a:gd name="T76" fmla="*/ 37 w 89"/>
                <a:gd name="T77" fmla="*/ 135 h 135"/>
                <a:gd name="T78" fmla="*/ 38 w 89"/>
                <a:gd name="T79" fmla="*/ 135 h 135"/>
                <a:gd name="T80" fmla="*/ 86 w 89"/>
                <a:gd name="T81" fmla="*/ 124 h 135"/>
                <a:gd name="T82" fmla="*/ 89 w 89"/>
                <a:gd name="T83" fmla="*/ 122 h 135"/>
                <a:gd name="T84" fmla="*/ 89 w 89"/>
                <a:gd name="T85" fmla="*/ 119 h 135"/>
                <a:gd name="T86" fmla="*/ 89 w 89"/>
                <a:gd name="T87" fmla="*/ 119 h 135"/>
                <a:gd name="T88" fmla="*/ 86 w 89"/>
                <a:gd name="T89" fmla="*/ 109 h 135"/>
                <a:gd name="T90" fmla="*/ 84 w 89"/>
                <a:gd name="T91" fmla="*/ 107 h 135"/>
                <a:gd name="T92" fmla="*/ 84 w 89"/>
                <a:gd name="T93" fmla="*/ 107 h 135"/>
                <a:gd name="T94" fmla="*/ 85 w 89"/>
                <a:gd name="T95" fmla="*/ 101 h 135"/>
                <a:gd name="T96" fmla="*/ 80 w 89"/>
                <a:gd name="T97" fmla="*/ 90 h 135"/>
                <a:gd name="T98" fmla="*/ 77 w 89"/>
                <a:gd name="T99" fmla="*/ 87 h 135"/>
                <a:gd name="T100" fmla="*/ 67 w 89"/>
                <a:gd name="T101" fmla="*/ 84 h 135"/>
                <a:gd name="T102" fmla="*/ 53 w 89"/>
                <a:gd name="T103" fmla="*/ 69 h 135"/>
                <a:gd name="T104" fmla="*/ 48 w 89"/>
                <a:gd name="T105" fmla="*/ 54 h 135"/>
                <a:gd name="T106" fmla="*/ 47 w 89"/>
                <a:gd name="T107" fmla="*/ 52 h 135"/>
                <a:gd name="T108" fmla="*/ 41 w 89"/>
                <a:gd name="T109" fmla="*/ 45 h 135"/>
                <a:gd name="T110" fmla="*/ 29 w 89"/>
                <a:gd name="T111" fmla="*/ 37 h 135"/>
                <a:gd name="T112" fmla="*/ 28 w 89"/>
                <a:gd name="T113" fmla="*/ 35 h 135"/>
                <a:gd name="T114" fmla="*/ 22 w 89"/>
                <a:gd name="T115" fmla="*/ 19 h 135"/>
                <a:gd name="T116" fmla="*/ 22 w 89"/>
                <a:gd name="T117" fmla="*/ 16 h 135"/>
                <a:gd name="T118" fmla="*/ 28 w 89"/>
                <a:gd name="T119" fmla="*/ 3 h 135"/>
                <a:gd name="T120" fmla="*/ 29 w 89"/>
                <a:gd name="T121" fmla="*/ 1 h 135"/>
                <a:gd name="T122" fmla="*/ 30 w 89"/>
                <a:gd name="T12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" h="135">
                  <a:moveTo>
                    <a:pt x="10" y="17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9"/>
                    <a:pt x="17" y="21"/>
                    <a:pt x="18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7"/>
                    <a:pt x="23" y="38"/>
                    <a:pt x="23" y="3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5" y="73"/>
                    <a:pt x="45" y="73"/>
                    <a:pt x="45" y="74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1" y="91"/>
                    <a:pt x="62" y="92"/>
                    <a:pt x="63" y="92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6" y="110"/>
                    <a:pt x="65" y="112"/>
                    <a:pt x="66" y="114"/>
                  </a:cubicBezTo>
                  <a:cubicBezTo>
                    <a:pt x="67" y="115"/>
                    <a:pt x="68" y="116"/>
                    <a:pt x="70" y="116"/>
                  </a:cubicBezTo>
                  <a:cubicBezTo>
                    <a:pt x="70" y="116"/>
                    <a:pt x="70" y="116"/>
                    <a:pt x="71" y="116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9" y="117"/>
                    <a:pt x="79" y="117"/>
                    <a:pt x="79" y="117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10" y="17"/>
                    <a:pt x="10" y="17"/>
                    <a:pt x="10" y="17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6"/>
                    <a:pt x="1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3" y="134"/>
                    <a:pt x="35" y="135"/>
                    <a:pt x="37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7" y="135"/>
                    <a:pt x="37" y="135"/>
                    <a:pt x="38" y="135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7" y="124"/>
                    <a:pt x="88" y="123"/>
                    <a:pt x="89" y="122"/>
                  </a:cubicBezTo>
                  <a:cubicBezTo>
                    <a:pt x="89" y="121"/>
                    <a:pt x="89" y="120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8"/>
                    <a:pt x="85" y="107"/>
                    <a:pt x="84" y="107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5" y="105"/>
                    <a:pt x="86" y="103"/>
                    <a:pt x="85" y="101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9" y="88"/>
                    <a:pt x="78" y="88"/>
                    <a:pt x="77" y="87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3"/>
                    <a:pt x="48" y="53"/>
                    <a:pt x="47" y="52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6"/>
                    <a:pt x="28" y="35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7"/>
                    <a:pt x="22" y="1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1"/>
                    <a:pt x="29" y="1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FF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417">
              <a:extLst>
                <a:ext uri="{FF2B5EF4-FFF2-40B4-BE49-F238E27FC236}">
                  <a16:creationId xmlns:a16="http://schemas.microsoft.com/office/drawing/2014/main" id="{1080B474-431E-4071-A52A-D235BA0CF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38" y="3248025"/>
              <a:ext cx="133350" cy="330200"/>
            </a:xfrm>
            <a:custGeom>
              <a:avLst/>
              <a:gdLst>
                <a:gd name="T0" fmla="*/ 20 w 84"/>
                <a:gd name="T1" fmla="*/ 0 h 210"/>
                <a:gd name="T2" fmla="*/ 2 w 84"/>
                <a:gd name="T3" fmla="*/ 40 h 210"/>
                <a:gd name="T4" fmla="*/ 3 w 84"/>
                <a:gd name="T5" fmla="*/ 68 h 210"/>
                <a:gd name="T6" fmla="*/ 45 w 84"/>
                <a:gd name="T7" fmla="*/ 101 h 210"/>
                <a:gd name="T8" fmla="*/ 45 w 84"/>
                <a:gd name="T9" fmla="*/ 107 h 210"/>
                <a:gd name="T10" fmla="*/ 21 w 84"/>
                <a:gd name="T11" fmla="*/ 138 h 210"/>
                <a:gd name="T12" fmla="*/ 20 w 84"/>
                <a:gd name="T13" fmla="*/ 139 h 210"/>
                <a:gd name="T14" fmla="*/ 4 w 84"/>
                <a:gd name="T15" fmla="*/ 150 h 210"/>
                <a:gd name="T16" fmla="*/ 0 w 84"/>
                <a:gd name="T17" fmla="*/ 161 h 210"/>
                <a:gd name="T18" fmla="*/ 4 w 84"/>
                <a:gd name="T19" fmla="*/ 174 h 210"/>
                <a:gd name="T20" fmla="*/ 34 w 84"/>
                <a:gd name="T21" fmla="*/ 194 h 210"/>
                <a:gd name="T22" fmla="*/ 49 w 84"/>
                <a:gd name="T23" fmla="*/ 194 h 210"/>
                <a:gd name="T24" fmla="*/ 53 w 84"/>
                <a:gd name="T25" fmla="*/ 198 h 210"/>
                <a:gd name="T26" fmla="*/ 54 w 84"/>
                <a:gd name="T27" fmla="*/ 210 h 210"/>
                <a:gd name="T28" fmla="*/ 75 w 84"/>
                <a:gd name="T29" fmla="*/ 165 h 210"/>
                <a:gd name="T30" fmla="*/ 73 w 84"/>
                <a:gd name="T31" fmla="*/ 155 h 210"/>
                <a:gd name="T32" fmla="*/ 74 w 84"/>
                <a:gd name="T33" fmla="*/ 152 h 210"/>
                <a:gd name="T34" fmla="*/ 77 w 84"/>
                <a:gd name="T35" fmla="*/ 150 h 210"/>
                <a:gd name="T36" fmla="*/ 80 w 84"/>
                <a:gd name="T37" fmla="*/ 150 h 210"/>
                <a:gd name="T38" fmla="*/ 84 w 84"/>
                <a:gd name="T39" fmla="*/ 141 h 210"/>
                <a:gd name="T40" fmla="*/ 84 w 84"/>
                <a:gd name="T41" fmla="*/ 129 h 210"/>
                <a:gd name="T42" fmla="*/ 84 w 84"/>
                <a:gd name="T43" fmla="*/ 106 h 210"/>
                <a:gd name="T44" fmla="*/ 84 w 84"/>
                <a:gd name="T45" fmla="*/ 73 h 210"/>
                <a:gd name="T46" fmla="*/ 74 w 84"/>
                <a:gd name="T47" fmla="*/ 76 h 210"/>
                <a:gd name="T48" fmla="*/ 73 w 84"/>
                <a:gd name="T49" fmla="*/ 76 h 210"/>
                <a:gd name="T50" fmla="*/ 70 w 84"/>
                <a:gd name="T51" fmla="*/ 75 h 210"/>
                <a:gd name="T52" fmla="*/ 65 w 84"/>
                <a:gd name="T53" fmla="*/ 71 h 210"/>
                <a:gd name="T54" fmla="*/ 63 w 84"/>
                <a:gd name="T55" fmla="*/ 67 h 210"/>
                <a:gd name="T56" fmla="*/ 64 w 84"/>
                <a:gd name="T57" fmla="*/ 55 h 210"/>
                <a:gd name="T58" fmla="*/ 65 w 84"/>
                <a:gd name="T59" fmla="*/ 51 h 210"/>
                <a:gd name="T60" fmla="*/ 71 w 84"/>
                <a:gd name="T61" fmla="*/ 47 h 210"/>
                <a:gd name="T62" fmla="*/ 78 w 84"/>
                <a:gd name="T63" fmla="*/ 24 h 210"/>
                <a:gd name="T64" fmla="*/ 77 w 84"/>
                <a:gd name="T65" fmla="*/ 20 h 210"/>
                <a:gd name="T66" fmla="*/ 20 w 84"/>
                <a:gd name="T6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210">
                  <a:moveTo>
                    <a:pt x="20" y="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2"/>
                    <a:pt x="47" y="105"/>
                    <a:pt x="45" y="107"/>
                  </a:cubicBezTo>
                  <a:cubicBezTo>
                    <a:pt x="21" y="138"/>
                    <a:pt x="21" y="138"/>
                    <a:pt x="21" y="138"/>
                  </a:cubicBezTo>
                  <a:cubicBezTo>
                    <a:pt x="21" y="138"/>
                    <a:pt x="21" y="139"/>
                    <a:pt x="20" y="139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34" y="194"/>
                    <a:pt x="34" y="194"/>
                    <a:pt x="34" y="194"/>
                  </a:cubicBezTo>
                  <a:cubicBezTo>
                    <a:pt x="49" y="194"/>
                    <a:pt x="49" y="194"/>
                    <a:pt x="49" y="194"/>
                  </a:cubicBezTo>
                  <a:cubicBezTo>
                    <a:pt x="51" y="194"/>
                    <a:pt x="53" y="195"/>
                    <a:pt x="53" y="198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3" y="155"/>
                    <a:pt x="73" y="155"/>
                    <a:pt x="73" y="155"/>
                  </a:cubicBezTo>
                  <a:cubicBezTo>
                    <a:pt x="73" y="154"/>
                    <a:pt x="73" y="153"/>
                    <a:pt x="74" y="152"/>
                  </a:cubicBezTo>
                  <a:cubicBezTo>
                    <a:pt x="75" y="151"/>
                    <a:pt x="76" y="150"/>
                    <a:pt x="77" y="150"/>
                  </a:cubicBezTo>
                  <a:cubicBezTo>
                    <a:pt x="80" y="150"/>
                    <a:pt x="80" y="150"/>
                    <a:pt x="80" y="150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3" y="76"/>
                    <a:pt x="73" y="76"/>
                  </a:cubicBezTo>
                  <a:cubicBezTo>
                    <a:pt x="72" y="76"/>
                    <a:pt x="71" y="76"/>
                    <a:pt x="70" y="7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3" y="70"/>
                    <a:pt x="63" y="69"/>
                    <a:pt x="63" y="67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3"/>
                    <a:pt x="64" y="52"/>
                    <a:pt x="65" y="51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419">
              <a:extLst>
                <a:ext uri="{FF2B5EF4-FFF2-40B4-BE49-F238E27FC236}">
                  <a16:creationId xmlns:a16="http://schemas.microsoft.com/office/drawing/2014/main" id="{FEF00078-CA54-4AFB-9337-1A5F06D90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3084513"/>
              <a:ext cx="185738" cy="171450"/>
            </a:xfrm>
            <a:custGeom>
              <a:avLst/>
              <a:gdLst>
                <a:gd name="T0" fmla="*/ 108 w 119"/>
                <a:gd name="T1" fmla="*/ 0 h 109"/>
                <a:gd name="T2" fmla="*/ 0 w 119"/>
                <a:gd name="T3" fmla="*/ 23 h 109"/>
                <a:gd name="T4" fmla="*/ 11 w 119"/>
                <a:gd name="T5" fmla="*/ 81 h 109"/>
                <a:gd name="T6" fmla="*/ 12 w 119"/>
                <a:gd name="T7" fmla="*/ 82 h 109"/>
                <a:gd name="T8" fmla="*/ 10 w 119"/>
                <a:gd name="T9" fmla="*/ 109 h 109"/>
                <a:gd name="T10" fmla="*/ 14 w 119"/>
                <a:gd name="T11" fmla="*/ 108 h 109"/>
                <a:gd name="T12" fmla="*/ 38 w 119"/>
                <a:gd name="T13" fmla="*/ 91 h 109"/>
                <a:gd name="T14" fmla="*/ 45 w 119"/>
                <a:gd name="T15" fmla="*/ 76 h 109"/>
                <a:gd name="T16" fmla="*/ 47 w 119"/>
                <a:gd name="T17" fmla="*/ 74 h 109"/>
                <a:gd name="T18" fmla="*/ 49 w 119"/>
                <a:gd name="T19" fmla="*/ 74 h 109"/>
                <a:gd name="T20" fmla="*/ 51 w 119"/>
                <a:gd name="T21" fmla="*/ 75 h 109"/>
                <a:gd name="T22" fmla="*/ 55 w 119"/>
                <a:gd name="T23" fmla="*/ 77 h 109"/>
                <a:gd name="T24" fmla="*/ 84 w 119"/>
                <a:gd name="T25" fmla="*/ 70 h 109"/>
                <a:gd name="T26" fmla="*/ 85 w 119"/>
                <a:gd name="T27" fmla="*/ 66 h 109"/>
                <a:gd name="T28" fmla="*/ 87 w 119"/>
                <a:gd name="T29" fmla="*/ 63 h 109"/>
                <a:gd name="T30" fmla="*/ 89 w 119"/>
                <a:gd name="T31" fmla="*/ 62 h 109"/>
                <a:gd name="T32" fmla="*/ 91 w 119"/>
                <a:gd name="T33" fmla="*/ 62 h 109"/>
                <a:gd name="T34" fmla="*/ 94 w 119"/>
                <a:gd name="T35" fmla="*/ 64 h 109"/>
                <a:gd name="T36" fmla="*/ 98 w 119"/>
                <a:gd name="T37" fmla="*/ 60 h 109"/>
                <a:gd name="T38" fmla="*/ 100 w 119"/>
                <a:gd name="T39" fmla="*/ 59 h 109"/>
                <a:gd name="T40" fmla="*/ 110 w 119"/>
                <a:gd name="T41" fmla="*/ 58 h 109"/>
                <a:gd name="T42" fmla="*/ 119 w 119"/>
                <a:gd name="T43" fmla="*/ 54 h 109"/>
                <a:gd name="T44" fmla="*/ 116 w 119"/>
                <a:gd name="T45" fmla="*/ 39 h 109"/>
                <a:gd name="T46" fmla="*/ 108 w 119"/>
                <a:gd name="T4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9">
                  <a:moveTo>
                    <a:pt x="108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75"/>
                    <a:pt x="46" y="74"/>
                    <a:pt x="47" y="74"/>
                  </a:cubicBezTo>
                  <a:cubicBezTo>
                    <a:pt x="48" y="74"/>
                    <a:pt x="48" y="74"/>
                    <a:pt x="49" y="74"/>
                  </a:cubicBezTo>
                  <a:cubicBezTo>
                    <a:pt x="49" y="74"/>
                    <a:pt x="50" y="74"/>
                    <a:pt x="51" y="7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5" y="64"/>
                    <a:pt x="86" y="63"/>
                    <a:pt x="87" y="63"/>
                  </a:cubicBezTo>
                  <a:cubicBezTo>
                    <a:pt x="88" y="62"/>
                    <a:pt x="89" y="62"/>
                    <a:pt x="89" y="62"/>
                  </a:cubicBezTo>
                  <a:cubicBezTo>
                    <a:pt x="90" y="62"/>
                    <a:pt x="90" y="62"/>
                    <a:pt x="91" y="62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0"/>
                    <a:pt x="100" y="59"/>
                    <a:pt x="100" y="59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421">
              <a:extLst>
                <a:ext uri="{FF2B5EF4-FFF2-40B4-BE49-F238E27FC236}">
                  <a16:creationId xmlns:a16="http://schemas.microsoft.com/office/drawing/2014/main" id="{5D6160D8-1EBB-4FD9-80F5-5D4CA8F69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075" y="3074988"/>
              <a:ext cx="77788" cy="88900"/>
            </a:xfrm>
            <a:custGeom>
              <a:avLst/>
              <a:gdLst>
                <a:gd name="T0" fmla="*/ 16 w 49"/>
                <a:gd name="T1" fmla="*/ 0 h 57"/>
                <a:gd name="T2" fmla="*/ 0 w 49"/>
                <a:gd name="T3" fmla="*/ 5 h 57"/>
                <a:gd name="T4" fmla="*/ 11 w 49"/>
                <a:gd name="T5" fmla="*/ 57 h 57"/>
                <a:gd name="T6" fmla="*/ 29 w 49"/>
                <a:gd name="T7" fmla="*/ 51 h 57"/>
                <a:gd name="T8" fmla="*/ 29 w 49"/>
                <a:gd name="T9" fmla="*/ 26 h 57"/>
                <a:gd name="T10" fmla="*/ 31 w 49"/>
                <a:gd name="T11" fmla="*/ 22 h 57"/>
                <a:gd name="T12" fmla="*/ 33 w 49"/>
                <a:gd name="T13" fmla="*/ 22 h 57"/>
                <a:gd name="T14" fmla="*/ 36 w 49"/>
                <a:gd name="T15" fmla="*/ 23 h 57"/>
                <a:gd name="T16" fmla="*/ 43 w 49"/>
                <a:gd name="T17" fmla="*/ 30 h 57"/>
                <a:gd name="T18" fmla="*/ 44 w 49"/>
                <a:gd name="T19" fmla="*/ 33 h 57"/>
                <a:gd name="T20" fmla="*/ 44 w 49"/>
                <a:gd name="T21" fmla="*/ 41 h 57"/>
                <a:gd name="T22" fmla="*/ 49 w 49"/>
                <a:gd name="T23" fmla="*/ 33 h 57"/>
                <a:gd name="T24" fmla="*/ 43 w 49"/>
                <a:gd name="T25" fmla="*/ 23 h 57"/>
                <a:gd name="T26" fmla="*/ 32 w 49"/>
                <a:gd name="T27" fmla="*/ 20 h 57"/>
                <a:gd name="T28" fmla="*/ 29 w 49"/>
                <a:gd name="T29" fmla="*/ 18 h 57"/>
                <a:gd name="T30" fmla="*/ 21 w 49"/>
                <a:gd name="T31" fmla="*/ 2 h 57"/>
                <a:gd name="T32" fmla="*/ 16 w 49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7">
                  <a:moveTo>
                    <a:pt x="16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4"/>
                    <a:pt x="30" y="23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5" y="22"/>
                    <a:pt x="36" y="23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1"/>
                    <a:pt x="44" y="32"/>
                    <a:pt x="44" y="33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0" y="19"/>
                    <a:pt x="29" y="18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424">
              <a:extLst>
                <a:ext uri="{FF2B5EF4-FFF2-40B4-BE49-F238E27FC236}">
                  <a16:creationId xmlns:a16="http://schemas.microsoft.com/office/drawing/2014/main" id="{04AEAEA7-4F81-4684-BC7E-6D20F8F4C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4700" y="3205163"/>
              <a:ext cx="231775" cy="139700"/>
            </a:xfrm>
            <a:custGeom>
              <a:avLst/>
              <a:gdLst>
                <a:gd name="T0" fmla="*/ 15 w 148"/>
                <a:gd name="T1" fmla="*/ 84 h 89"/>
                <a:gd name="T2" fmla="*/ 15 w 148"/>
                <a:gd name="T3" fmla="*/ 84 h 89"/>
                <a:gd name="T4" fmla="*/ 18 w 148"/>
                <a:gd name="T5" fmla="*/ 81 h 89"/>
                <a:gd name="T6" fmla="*/ 10 w 148"/>
                <a:gd name="T7" fmla="*/ 75 h 89"/>
                <a:gd name="T8" fmla="*/ 21 w 148"/>
                <a:gd name="T9" fmla="*/ 66 h 89"/>
                <a:gd name="T10" fmla="*/ 35 w 148"/>
                <a:gd name="T11" fmla="*/ 50 h 89"/>
                <a:gd name="T12" fmla="*/ 92 w 148"/>
                <a:gd name="T13" fmla="*/ 34 h 89"/>
                <a:gd name="T14" fmla="*/ 102 w 148"/>
                <a:gd name="T15" fmla="*/ 36 h 89"/>
                <a:gd name="T16" fmla="*/ 100 w 148"/>
                <a:gd name="T17" fmla="*/ 38 h 89"/>
                <a:gd name="T18" fmla="*/ 95 w 148"/>
                <a:gd name="T19" fmla="*/ 37 h 89"/>
                <a:gd name="T20" fmla="*/ 61 w 148"/>
                <a:gd name="T21" fmla="*/ 53 h 89"/>
                <a:gd name="T22" fmla="*/ 117 w 148"/>
                <a:gd name="T23" fmla="*/ 22 h 89"/>
                <a:gd name="T24" fmla="*/ 126 w 148"/>
                <a:gd name="T25" fmla="*/ 17 h 89"/>
                <a:gd name="T26" fmla="*/ 106 w 148"/>
                <a:gd name="T27" fmla="*/ 34 h 89"/>
                <a:gd name="T28" fmla="*/ 117 w 148"/>
                <a:gd name="T29" fmla="*/ 22 h 89"/>
                <a:gd name="T30" fmla="*/ 138 w 148"/>
                <a:gd name="T31" fmla="*/ 1 h 89"/>
                <a:gd name="T32" fmla="*/ 116 w 148"/>
                <a:gd name="T33" fmla="*/ 12 h 89"/>
                <a:gd name="T34" fmla="*/ 113 w 148"/>
                <a:gd name="T35" fmla="*/ 12 h 89"/>
                <a:gd name="T36" fmla="*/ 115 w 148"/>
                <a:gd name="T37" fmla="*/ 1 h 89"/>
                <a:gd name="T38" fmla="*/ 109 w 148"/>
                <a:gd name="T39" fmla="*/ 2 h 89"/>
                <a:gd name="T40" fmla="*/ 31 w 148"/>
                <a:gd name="T41" fmla="*/ 42 h 89"/>
                <a:gd name="T42" fmla="*/ 18 w 148"/>
                <a:gd name="T43" fmla="*/ 58 h 89"/>
                <a:gd name="T44" fmla="*/ 10 w 148"/>
                <a:gd name="T45" fmla="*/ 60 h 89"/>
                <a:gd name="T46" fmla="*/ 8 w 148"/>
                <a:gd name="T47" fmla="*/ 62 h 89"/>
                <a:gd name="T48" fmla="*/ 2 w 148"/>
                <a:gd name="T49" fmla="*/ 80 h 89"/>
                <a:gd name="T50" fmla="*/ 7 w 148"/>
                <a:gd name="T51" fmla="*/ 84 h 89"/>
                <a:gd name="T52" fmla="*/ 15 w 148"/>
                <a:gd name="T53" fmla="*/ 89 h 89"/>
                <a:gd name="T54" fmla="*/ 17 w 148"/>
                <a:gd name="T55" fmla="*/ 88 h 89"/>
                <a:gd name="T56" fmla="*/ 58 w 148"/>
                <a:gd name="T57" fmla="*/ 66 h 89"/>
                <a:gd name="T58" fmla="*/ 62 w 148"/>
                <a:gd name="T59" fmla="*/ 71 h 89"/>
                <a:gd name="T60" fmla="*/ 67 w 148"/>
                <a:gd name="T61" fmla="*/ 71 h 89"/>
                <a:gd name="T62" fmla="*/ 120 w 148"/>
                <a:gd name="T63" fmla="*/ 35 h 89"/>
                <a:gd name="T64" fmla="*/ 146 w 148"/>
                <a:gd name="T65" fmla="*/ 6 h 89"/>
                <a:gd name="T66" fmla="*/ 140 w 148"/>
                <a:gd name="T6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" h="89">
                  <a:moveTo>
                    <a:pt x="15" y="84"/>
                  </a:moveTo>
                  <a:cubicBezTo>
                    <a:pt x="15" y="84"/>
                    <a:pt x="15" y="84"/>
                    <a:pt x="15" y="84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5" y="84"/>
                    <a:pt x="15" y="84"/>
                    <a:pt x="15" y="84"/>
                  </a:cubicBezTo>
                  <a:moveTo>
                    <a:pt x="18" y="81"/>
                  </a:moveTo>
                  <a:cubicBezTo>
                    <a:pt x="18" y="81"/>
                    <a:pt x="18" y="81"/>
                    <a:pt x="18" y="81"/>
                  </a:cubicBezTo>
                  <a:moveTo>
                    <a:pt x="15" y="79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4" y="65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2"/>
                    <a:pt x="91" y="33"/>
                    <a:pt x="92" y="34"/>
                  </a:cubicBezTo>
                  <a:cubicBezTo>
                    <a:pt x="93" y="35"/>
                    <a:pt x="94" y="36"/>
                    <a:pt x="9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3" y="36"/>
                    <a:pt x="103" y="36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7"/>
                    <a:pt x="98" y="36"/>
                    <a:pt x="97" y="36"/>
                  </a:cubicBezTo>
                  <a:cubicBezTo>
                    <a:pt x="96" y="36"/>
                    <a:pt x="96" y="37"/>
                    <a:pt x="95" y="37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15" y="79"/>
                    <a:pt x="15" y="79"/>
                    <a:pt x="15" y="79"/>
                  </a:cubicBezTo>
                  <a:moveTo>
                    <a:pt x="117" y="22"/>
                  </a:moveTo>
                  <a:cubicBezTo>
                    <a:pt x="118" y="22"/>
                    <a:pt x="119" y="22"/>
                    <a:pt x="119" y="22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6" y="22"/>
                    <a:pt x="116" y="22"/>
                    <a:pt x="117" y="22"/>
                  </a:cubicBezTo>
                  <a:moveTo>
                    <a:pt x="140" y="0"/>
                  </a:moveTo>
                  <a:cubicBezTo>
                    <a:pt x="139" y="0"/>
                    <a:pt x="138" y="0"/>
                    <a:pt x="138" y="1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5" y="12"/>
                    <a:pt x="115" y="12"/>
                    <a:pt x="114" y="12"/>
                  </a:cubicBezTo>
                  <a:cubicBezTo>
                    <a:pt x="114" y="12"/>
                    <a:pt x="113" y="12"/>
                    <a:pt x="113" y="12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7" y="5"/>
                    <a:pt x="117" y="2"/>
                    <a:pt x="115" y="1"/>
                  </a:cubicBezTo>
                  <a:cubicBezTo>
                    <a:pt x="114" y="0"/>
                    <a:pt x="113" y="0"/>
                    <a:pt x="113" y="0"/>
                  </a:cubicBezTo>
                  <a:cubicBezTo>
                    <a:pt x="111" y="0"/>
                    <a:pt x="110" y="1"/>
                    <a:pt x="109" y="2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2"/>
                    <a:pt x="29" y="43"/>
                    <a:pt x="29" y="43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1"/>
                    <a:pt x="8" y="61"/>
                    <a:pt x="8" y="62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6"/>
                    <a:pt x="0" y="78"/>
                    <a:pt x="2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3" y="88"/>
                    <a:pt x="14" y="89"/>
                    <a:pt x="15" y="89"/>
                  </a:cubicBezTo>
                  <a:cubicBezTo>
                    <a:pt x="16" y="89"/>
                    <a:pt x="17" y="88"/>
                    <a:pt x="17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65"/>
                    <a:pt x="58" y="66"/>
                    <a:pt x="58" y="66"/>
                  </a:cubicBezTo>
                  <a:cubicBezTo>
                    <a:pt x="58" y="67"/>
                    <a:pt x="59" y="69"/>
                    <a:pt x="60" y="69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3" y="71"/>
                    <a:pt x="64" y="72"/>
                    <a:pt x="65" y="72"/>
                  </a:cubicBezTo>
                  <a:cubicBezTo>
                    <a:pt x="65" y="72"/>
                    <a:pt x="66" y="71"/>
                    <a:pt x="67" y="71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8" y="10"/>
                    <a:pt x="148" y="7"/>
                    <a:pt x="146" y="6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2" y="1"/>
                    <a:pt x="141" y="0"/>
                    <a:pt x="140" y="0"/>
                  </a:cubicBezTo>
                </a:path>
              </a:pathLst>
            </a:custGeom>
            <a:solidFill>
              <a:srgbClr val="FF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413">
              <a:extLst>
                <a:ext uri="{FF2B5EF4-FFF2-40B4-BE49-F238E27FC236}">
                  <a16:creationId xmlns:a16="http://schemas.microsoft.com/office/drawing/2014/main" id="{DDD4362E-4E4D-4683-8B25-BB85E34A1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688" y="3743325"/>
              <a:ext cx="33338" cy="80963"/>
            </a:xfrm>
            <a:custGeom>
              <a:avLst/>
              <a:gdLst>
                <a:gd name="T0" fmla="*/ 21 w 21"/>
                <a:gd name="T1" fmla="*/ 0 h 51"/>
                <a:gd name="T2" fmla="*/ 13 w 21"/>
                <a:gd name="T3" fmla="*/ 4 h 51"/>
                <a:gd name="T4" fmla="*/ 0 w 21"/>
                <a:gd name="T5" fmla="*/ 43 h 51"/>
                <a:gd name="T6" fmla="*/ 0 w 21"/>
                <a:gd name="T7" fmla="*/ 51 h 51"/>
                <a:gd name="T8" fmla="*/ 2 w 21"/>
                <a:gd name="T9" fmla="*/ 46 h 51"/>
                <a:gd name="T10" fmla="*/ 3 w 21"/>
                <a:gd name="T11" fmla="*/ 45 h 51"/>
                <a:gd name="T12" fmla="*/ 14 w 21"/>
                <a:gd name="T13" fmla="*/ 33 h 51"/>
                <a:gd name="T14" fmla="*/ 21 w 21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6"/>
                    <a:pt x="3" y="45"/>
                    <a:pt x="3" y="4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415">
              <a:extLst>
                <a:ext uri="{FF2B5EF4-FFF2-40B4-BE49-F238E27FC236}">
                  <a16:creationId xmlns:a16="http://schemas.microsoft.com/office/drawing/2014/main" id="{1F8FAD13-1799-4360-9CF7-C11D87ABB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888" y="3487738"/>
              <a:ext cx="107950" cy="182563"/>
            </a:xfrm>
            <a:custGeom>
              <a:avLst/>
              <a:gdLst>
                <a:gd name="T0" fmla="*/ 15 w 69"/>
                <a:gd name="T1" fmla="*/ 0 h 116"/>
                <a:gd name="T2" fmla="*/ 9 w 69"/>
                <a:gd name="T3" fmla="*/ 0 h 116"/>
                <a:gd name="T4" fmla="*/ 0 w 69"/>
                <a:gd name="T5" fmla="*/ 8 h 116"/>
                <a:gd name="T6" fmla="*/ 30 w 69"/>
                <a:gd name="T7" fmla="*/ 116 h 116"/>
                <a:gd name="T8" fmla="*/ 69 w 69"/>
                <a:gd name="T9" fmla="*/ 108 h 116"/>
                <a:gd name="T10" fmla="*/ 69 w 69"/>
                <a:gd name="T11" fmla="*/ 106 h 116"/>
                <a:gd name="T12" fmla="*/ 61 w 69"/>
                <a:gd name="T13" fmla="*/ 107 h 116"/>
                <a:gd name="T14" fmla="*/ 60 w 69"/>
                <a:gd name="T15" fmla="*/ 107 h 116"/>
                <a:gd name="T16" fmla="*/ 56 w 69"/>
                <a:gd name="T17" fmla="*/ 105 h 116"/>
                <a:gd name="T18" fmla="*/ 57 w 69"/>
                <a:gd name="T19" fmla="*/ 100 h 116"/>
                <a:gd name="T20" fmla="*/ 66 w 69"/>
                <a:gd name="T21" fmla="*/ 93 h 116"/>
                <a:gd name="T22" fmla="*/ 63 w 69"/>
                <a:gd name="T23" fmla="*/ 86 h 116"/>
                <a:gd name="T24" fmla="*/ 53 w 69"/>
                <a:gd name="T25" fmla="*/ 83 h 116"/>
                <a:gd name="T26" fmla="*/ 51 w 69"/>
                <a:gd name="T27" fmla="*/ 82 h 116"/>
                <a:gd name="T28" fmla="*/ 35 w 69"/>
                <a:gd name="T29" fmla="*/ 65 h 116"/>
                <a:gd name="T30" fmla="*/ 34 w 69"/>
                <a:gd name="T31" fmla="*/ 63 h 116"/>
                <a:gd name="T32" fmla="*/ 30 w 69"/>
                <a:gd name="T33" fmla="*/ 48 h 116"/>
                <a:gd name="T34" fmla="*/ 13 w 69"/>
                <a:gd name="T35" fmla="*/ 29 h 116"/>
                <a:gd name="T36" fmla="*/ 12 w 69"/>
                <a:gd name="T37" fmla="*/ 28 h 116"/>
                <a:gd name="T38" fmla="*/ 8 w 69"/>
                <a:gd name="T39" fmla="*/ 13 h 116"/>
                <a:gd name="T40" fmla="*/ 9 w 69"/>
                <a:gd name="T41" fmla="*/ 9 h 116"/>
                <a:gd name="T42" fmla="*/ 13 w 69"/>
                <a:gd name="T43" fmla="*/ 6 h 116"/>
                <a:gd name="T44" fmla="*/ 15 w 69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16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8" y="107"/>
                    <a:pt x="57" y="106"/>
                    <a:pt x="56" y="105"/>
                  </a:cubicBezTo>
                  <a:cubicBezTo>
                    <a:pt x="55" y="103"/>
                    <a:pt x="56" y="101"/>
                    <a:pt x="57" y="100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2" y="83"/>
                    <a:pt x="51" y="82"/>
                    <a:pt x="51" y="82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4" y="6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2"/>
                    <a:pt x="8" y="10"/>
                    <a:pt x="9" y="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423">
              <a:extLst>
                <a:ext uri="{FF2B5EF4-FFF2-40B4-BE49-F238E27FC236}">
                  <a16:creationId xmlns:a16="http://schemas.microsoft.com/office/drawing/2014/main" id="{C60CB6BF-6EC5-47EB-A6F7-8305C61E38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0575" y="3232150"/>
              <a:ext cx="180975" cy="96838"/>
            </a:xfrm>
            <a:custGeom>
              <a:avLst/>
              <a:gdLst>
                <a:gd name="T0" fmla="*/ 81 w 116"/>
                <a:gd name="T1" fmla="*/ 14 h 62"/>
                <a:gd name="T2" fmla="*/ 25 w 116"/>
                <a:gd name="T3" fmla="*/ 33 h 62"/>
                <a:gd name="T4" fmla="*/ 14 w 116"/>
                <a:gd name="T5" fmla="*/ 48 h 62"/>
                <a:gd name="T6" fmla="*/ 11 w 116"/>
                <a:gd name="T7" fmla="*/ 49 h 62"/>
                <a:gd name="T8" fmla="*/ 4 w 116"/>
                <a:gd name="T9" fmla="*/ 51 h 62"/>
                <a:gd name="T10" fmla="*/ 0 w 116"/>
                <a:gd name="T11" fmla="*/ 58 h 62"/>
                <a:gd name="T12" fmla="*/ 5 w 116"/>
                <a:gd name="T13" fmla="*/ 62 h 62"/>
                <a:gd name="T14" fmla="*/ 51 w 116"/>
                <a:gd name="T15" fmla="*/ 36 h 62"/>
                <a:gd name="T16" fmla="*/ 51 w 116"/>
                <a:gd name="T17" fmla="*/ 36 h 62"/>
                <a:gd name="T18" fmla="*/ 85 w 116"/>
                <a:gd name="T19" fmla="*/ 20 h 62"/>
                <a:gd name="T20" fmla="*/ 87 w 116"/>
                <a:gd name="T21" fmla="*/ 19 h 62"/>
                <a:gd name="T22" fmla="*/ 90 w 116"/>
                <a:gd name="T23" fmla="*/ 21 h 62"/>
                <a:gd name="T24" fmla="*/ 93 w 116"/>
                <a:gd name="T25" fmla="*/ 19 h 62"/>
                <a:gd name="T26" fmla="*/ 92 w 116"/>
                <a:gd name="T27" fmla="*/ 19 h 62"/>
                <a:gd name="T28" fmla="*/ 86 w 116"/>
                <a:gd name="T29" fmla="*/ 19 h 62"/>
                <a:gd name="T30" fmla="*/ 82 w 116"/>
                <a:gd name="T31" fmla="*/ 17 h 62"/>
                <a:gd name="T32" fmla="*/ 81 w 116"/>
                <a:gd name="T33" fmla="*/ 14 h 62"/>
                <a:gd name="T34" fmla="*/ 116 w 116"/>
                <a:gd name="T35" fmla="*/ 0 h 62"/>
                <a:gd name="T36" fmla="*/ 109 w 116"/>
                <a:gd name="T37" fmla="*/ 5 h 62"/>
                <a:gd name="T38" fmla="*/ 107 w 116"/>
                <a:gd name="T39" fmla="*/ 5 h 62"/>
                <a:gd name="T40" fmla="*/ 105 w 116"/>
                <a:gd name="T41" fmla="*/ 5 h 62"/>
                <a:gd name="T42" fmla="*/ 96 w 116"/>
                <a:gd name="T43" fmla="*/ 17 h 62"/>
                <a:gd name="T44" fmla="*/ 104 w 116"/>
                <a:gd name="T45" fmla="*/ 11 h 62"/>
                <a:gd name="T46" fmla="*/ 116 w 116"/>
                <a:gd name="T4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62">
                  <a:moveTo>
                    <a:pt x="81" y="14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9"/>
                    <a:pt x="12" y="49"/>
                    <a:pt x="11" y="49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20"/>
                    <a:pt x="86" y="19"/>
                    <a:pt x="87" y="19"/>
                  </a:cubicBezTo>
                  <a:cubicBezTo>
                    <a:pt x="88" y="19"/>
                    <a:pt x="90" y="20"/>
                    <a:pt x="90" y="21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19"/>
                    <a:pt x="92" y="1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4" y="19"/>
                    <a:pt x="83" y="18"/>
                    <a:pt x="82" y="17"/>
                  </a:cubicBezTo>
                  <a:cubicBezTo>
                    <a:pt x="81" y="16"/>
                    <a:pt x="81" y="15"/>
                    <a:pt x="81" y="14"/>
                  </a:cubicBezTo>
                  <a:moveTo>
                    <a:pt x="116" y="0"/>
                  </a:move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8" y="5"/>
                    <a:pt x="107" y="5"/>
                  </a:cubicBezTo>
                  <a:cubicBezTo>
                    <a:pt x="106" y="5"/>
                    <a:pt x="106" y="5"/>
                    <a:pt x="105" y="5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E5F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A1B9725-F16D-4335-B972-0AF2D8AEB2ED}"/>
              </a:ext>
            </a:extLst>
          </p:cNvPr>
          <p:cNvGrpSpPr>
            <a:grpSpLocks noChangeAspect="1"/>
          </p:cNvGrpSpPr>
          <p:nvPr/>
        </p:nvGrpSpPr>
        <p:grpSpPr>
          <a:xfrm>
            <a:off x="3657599" y="2947988"/>
            <a:ext cx="279400" cy="450851"/>
            <a:chOff x="3629025" y="3144838"/>
            <a:chExt cx="279400" cy="450850"/>
          </a:xfrm>
        </p:grpSpPr>
        <p:sp>
          <p:nvSpPr>
            <p:cNvPr id="60" name="Freeform 437">
              <a:extLst>
                <a:ext uri="{FF2B5EF4-FFF2-40B4-BE49-F238E27FC236}">
                  <a16:creationId xmlns:a16="http://schemas.microsoft.com/office/drawing/2014/main" id="{FD449412-79BE-4018-BDE8-38F3023D2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725" y="3500438"/>
              <a:ext cx="254000" cy="82550"/>
            </a:xfrm>
            <a:custGeom>
              <a:avLst/>
              <a:gdLst>
                <a:gd name="T0" fmla="*/ 162 w 162"/>
                <a:gd name="T1" fmla="*/ 0 h 53"/>
                <a:gd name="T2" fmla="*/ 162 w 162"/>
                <a:gd name="T3" fmla="*/ 28 h 53"/>
                <a:gd name="T4" fmla="*/ 81 w 162"/>
                <a:gd name="T5" fmla="*/ 53 h 53"/>
                <a:gd name="T6" fmla="*/ 0 w 162"/>
                <a:gd name="T7" fmla="*/ 28 h 53"/>
                <a:gd name="T8" fmla="*/ 0 w 162"/>
                <a:gd name="T9" fmla="*/ 0 h 53"/>
                <a:gd name="T10" fmla="*/ 81 w 162"/>
                <a:gd name="T11" fmla="*/ 19 h 53"/>
                <a:gd name="T12" fmla="*/ 162 w 162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53">
                  <a:moveTo>
                    <a:pt x="162" y="0"/>
                  </a:moveTo>
                  <a:cubicBezTo>
                    <a:pt x="162" y="28"/>
                    <a:pt x="162" y="28"/>
                    <a:pt x="162" y="28"/>
                  </a:cubicBezTo>
                  <a:cubicBezTo>
                    <a:pt x="161" y="40"/>
                    <a:pt x="128" y="53"/>
                    <a:pt x="81" y="53"/>
                  </a:cubicBezTo>
                  <a:cubicBezTo>
                    <a:pt x="34" y="53"/>
                    <a:pt x="2" y="40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2"/>
                    <a:pt x="49" y="19"/>
                    <a:pt x="81" y="19"/>
                  </a:cubicBezTo>
                  <a:cubicBezTo>
                    <a:pt x="113" y="19"/>
                    <a:pt x="147" y="12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438">
              <a:extLst>
                <a:ext uri="{FF2B5EF4-FFF2-40B4-BE49-F238E27FC236}">
                  <a16:creationId xmlns:a16="http://schemas.microsoft.com/office/drawing/2014/main" id="{4931B170-BFF6-4BD1-83E8-121537F1B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725" y="3436938"/>
              <a:ext cx="254000" cy="80963"/>
            </a:xfrm>
            <a:custGeom>
              <a:avLst/>
              <a:gdLst>
                <a:gd name="T0" fmla="*/ 81 w 162"/>
                <a:gd name="T1" fmla="*/ 0 h 51"/>
                <a:gd name="T2" fmla="*/ 162 w 162"/>
                <a:gd name="T3" fmla="*/ 25 h 51"/>
                <a:gd name="T4" fmla="*/ 162 w 162"/>
                <a:gd name="T5" fmla="*/ 26 h 51"/>
                <a:gd name="T6" fmla="*/ 162 w 162"/>
                <a:gd name="T7" fmla="*/ 26 h 51"/>
                <a:gd name="T8" fmla="*/ 162 w 162"/>
                <a:gd name="T9" fmla="*/ 26 h 51"/>
                <a:gd name="T10" fmla="*/ 81 w 162"/>
                <a:gd name="T11" fmla="*/ 51 h 51"/>
                <a:gd name="T12" fmla="*/ 0 w 162"/>
                <a:gd name="T13" fmla="*/ 26 h 51"/>
                <a:gd name="T14" fmla="*/ 0 w 162"/>
                <a:gd name="T15" fmla="*/ 26 h 51"/>
                <a:gd name="T16" fmla="*/ 0 w 162"/>
                <a:gd name="T17" fmla="*/ 26 h 51"/>
                <a:gd name="T18" fmla="*/ 0 w 162"/>
                <a:gd name="T19" fmla="*/ 25 h 51"/>
                <a:gd name="T20" fmla="*/ 81 w 1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51">
                  <a:moveTo>
                    <a:pt x="81" y="0"/>
                  </a:moveTo>
                  <a:cubicBezTo>
                    <a:pt x="129" y="0"/>
                    <a:pt x="162" y="13"/>
                    <a:pt x="162" y="25"/>
                  </a:cubicBezTo>
                  <a:cubicBezTo>
                    <a:pt x="162" y="25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0" y="38"/>
                    <a:pt x="127" y="51"/>
                    <a:pt x="81" y="51"/>
                  </a:cubicBezTo>
                  <a:cubicBezTo>
                    <a:pt x="35" y="51"/>
                    <a:pt x="2" y="38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13"/>
                    <a:pt x="33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439">
              <a:extLst>
                <a:ext uri="{FF2B5EF4-FFF2-40B4-BE49-F238E27FC236}">
                  <a16:creationId xmlns:a16="http://schemas.microsoft.com/office/drawing/2014/main" id="{107751FA-3D28-4D43-9C05-F18CE2D7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025" y="3228975"/>
              <a:ext cx="279400" cy="366713"/>
            </a:xfrm>
            <a:custGeom>
              <a:avLst/>
              <a:gdLst>
                <a:gd name="T0" fmla="*/ 79 w 178"/>
                <a:gd name="T1" fmla="*/ 202 h 234"/>
                <a:gd name="T2" fmla="*/ 85 w 178"/>
                <a:gd name="T3" fmla="*/ 206 h 234"/>
                <a:gd name="T4" fmla="*/ 79 w 178"/>
                <a:gd name="T5" fmla="*/ 209 h 234"/>
                <a:gd name="T6" fmla="*/ 87 w 178"/>
                <a:gd name="T7" fmla="*/ 214 h 234"/>
                <a:gd name="T8" fmla="*/ 75 w 178"/>
                <a:gd name="T9" fmla="*/ 217 h 234"/>
                <a:gd name="T10" fmla="*/ 87 w 178"/>
                <a:gd name="T11" fmla="*/ 199 h 234"/>
                <a:gd name="T12" fmla="*/ 96 w 178"/>
                <a:gd name="T13" fmla="*/ 199 h 234"/>
                <a:gd name="T14" fmla="*/ 101 w 178"/>
                <a:gd name="T15" fmla="*/ 201 h 234"/>
                <a:gd name="T16" fmla="*/ 102 w 178"/>
                <a:gd name="T17" fmla="*/ 204 h 234"/>
                <a:gd name="T18" fmla="*/ 101 w 178"/>
                <a:gd name="T19" fmla="*/ 207 h 234"/>
                <a:gd name="T20" fmla="*/ 99 w 178"/>
                <a:gd name="T21" fmla="*/ 209 h 234"/>
                <a:gd name="T22" fmla="*/ 99 w 178"/>
                <a:gd name="T23" fmla="*/ 217 h 234"/>
                <a:gd name="T24" fmla="*/ 93 w 178"/>
                <a:gd name="T25" fmla="*/ 210 h 234"/>
                <a:gd name="T26" fmla="*/ 89 w 178"/>
                <a:gd name="T27" fmla="*/ 217 h 234"/>
                <a:gd name="T28" fmla="*/ 96 w 178"/>
                <a:gd name="T29" fmla="*/ 199 h 234"/>
                <a:gd name="T30" fmla="*/ 96 w 178"/>
                <a:gd name="T31" fmla="*/ 206 h 234"/>
                <a:gd name="T32" fmla="*/ 98 w 178"/>
                <a:gd name="T33" fmla="*/ 206 h 234"/>
                <a:gd name="T34" fmla="*/ 98 w 178"/>
                <a:gd name="T35" fmla="*/ 203 h 234"/>
                <a:gd name="T36" fmla="*/ 96 w 178"/>
                <a:gd name="T37" fmla="*/ 202 h 234"/>
                <a:gd name="T38" fmla="*/ 93 w 178"/>
                <a:gd name="T39" fmla="*/ 202 h 234"/>
                <a:gd name="T40" fmla="*/ 94 w 178"/>
                <a:gd name="T41" fmla="*/ 207 h 234"/>
                <a:gd name="T42" fmla="*/ 174 w 178"/>
                <a:gd name="T43" fmla="*/ 132 h 234"/>
                <a:gd name="T44" fmla="*/ 165 w 178"/>
                <a:gd name="T45" fmla="*/ 0 h 234"/>
                <a:gd name="T46" fmla="*/ 8 w 178"/>
                <a:gd name="T47" fmla="*/ 16 h 234"/>
                <a:gd name="T48" fmla="*/ 15 w 178"/>
                <a:gd name="T49" fmla="*/ 133 h 234"/>
                <a:gd name="T50" fmla="*/ 0 w 178"/>
                <a:gd name="T51" fmla="*/ 158 h 234"/>
                <a:gd name="T52" fmla="*/ 0 w 178"/>
                <a:gd name="T53" fmla="*/ 202 h 234"/>
                <a:gd name="T54" fmla="*/ 89 w 178"/>
                <a:gd name="T55" fmla="*/ 234 h 234"/>
                <a:gd name="T56" fmla="*/ 178 w 178"/>
                <a:gd name="T57" fmla="*/ 201 h 234"/>
                <a:gd name="T58" fmla="*/ 178 w 178"/>
                <a:gd name="T59" fmla="*/ 158 h 234"/>
                <a:gd name="T60" fmla="*/ 170 w 178"/>
                <a:gd name="T61" fmla="*/ 201 h 234"/>
                <a:gd name="T62" fmla="*/ 8 w 178"/>
                <a:gd name="T63" fmla="*/ 201 h 234"/>
                <a:gd name="T64" fmla="*/ 89 w 178"/>
                <a:gd name="T65" fmla="*/ 192 h 234"/>
                <a:gd name="T66" fmla="*/ 170 w 178"/>
                <a:gd name="T67" fmla="*/ 201 h 234"/>
                <a:gd name="T68" fmla="*/ 170 w 178"/>
                <a:gd name="T69" fmla="*/ 159 h 234"/>
                <a:gd name="T70" fmla="*/ 89 w 178"/>
                <a:gd name="T71" fmla="*/ 184 h 234"/>
                <a:gd name="T72" fmla="*/ 8 w 178"/>
                <a:gd name="T73" fmla="*/ 159 h 234"/>
                <a:gd name="T74" fmla="*/ 8 w 178"/>
                <a:gd name="T75" fmla="*/ 158 h 234"/>
                <a:gd name="T76" fmla="*/ 142 w 178"/>
                <a:gd name="T77" fmla="*/ 139 h 234"/>
                <a:gd name="T78" fmla="*/ 170 w 178"/>
                <a:gd name="T79" fmla="*/ 159 h 234"/>
                <a:gd name="T80" fmla="*/ 135 w 178"/>
                <a:gd name="T81" fmla="*/ 150 h 234"/>
                <a:gd name="T82" fmla="*/ 101 w 178"/>
                <a:gd name="T83" fmla="*/ 157 h 234"/>
                <a:gd name="T84" fmla="*/ 113 w 178"/>
                <a:gd name="T85" fmla="*/ 144 h 234"/>
                <a:gd name="T86" fmla="*/ 130 w 178"/>
                <a:gd name="T87" fmla="*/ 141 h 234"/>
                <a:gd name="T88" fmla="*/ 64 w 178"/>
                <a:gd name="T89" fmla="*/ 172 h 234"/>
                <a:gd name="T90" fmla="*/ 48 w 178"/>
                <a:gd name="T91" fmla="*/ 175 h 234"/>
                <a:gd name="T92" fmla="*/ 54 w 178"/>
                <a:gd name="T93" fmla="*/ 169 h 234"/>
                <a:gd name="T94" fmla="*/ 87 w 178"/>
                <a:gd name="T95" fmla="*/ 163 h 234"/>
                <a:gd name="T96" fmla="*/ 134 w 178"/>
                <a:gd name="T97" fmla="*/ 172 h 234"/>
                <a:gd name="T98" fmla="*/ 101 w 178"/>
                <a:gd name="T99" fmla="*/ 166 h 234"/>
                <a:gd name="T100" fmla="*/ 95 w 178"/>
                <a:gd name="T101" fmla="*/ 161 h 234"/>
                <a:gd name="T102" fmla="*/ 124 w 178"/>
                <a:gd name="T103" fmla="*/ 161 h 234"/>
                <a:gd name="T104" fmla="*/ 90 w 178"/>
                <a:gd name="T105" fmla="*/ 148 h 234"/>
                <a:gd name="T106" fmla="*/ 84 w 178"/>
                <a:gd name="T107" fmla="*/ 156 h 234"/>
                <a:gd name="T108" fmla="*/ 56 w 178"/>
                <a:gd name="T109" fmla="*/ 156 h 234"/>
                <a:gd name="T110" fmla="*/ 45 w 178"/>
                <a:gd name="T111" fmla="*/ 144 h 234"/>
                <a:gd name="T112" fmla="*/ 79 w 178"/>
                <a:gd name="T113" fmla="*/ 1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34">
                  <a:moveTo>
                    <a:pt x="87" y="202"/>
                  </a:moveTo>
                  <a:cubicBezTo>
                    <a:pt x="79" y="202"/>
                    <a:pt x="79" y="202"/>
                    <a:pt x="79" y="202"/>
                  </a:cubicBezTo>
                  <a:cubicBezTo>
                    <a:pt x="79" y="206"/>
                    <a:pt x="79" y="206"/>
                    <a:pt x="79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5" y="209"/>
                    <a:pt x="85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9" y="214"/>
                    <a:pt x="79" y="214"/>
                    <a:pt x="79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7"/>
                    <a:pt x="87" y="217"/>
                    <a:pt x="87" y="217"/>
                  </a:cubicBezTo>
                  <a:cubicBezTo>
                    <a:pt x="75" y="217"/>
                    <a:pt x="75" y="217"/>
                    <a:pt x="75" y="217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87" y="199"/>
                    <a:pt x="87" y="199"/>
                    <a:pt x="87" y="199"/>
                  </a:cubicBezTo>
                  <a:lnTo>
                    <a:pt x="87" y="202"/>
                  </a:lnTo>
                  <a:close/>
                  <a:moveTo>
                    <a:pt x="96" y="199"/>
                  </a:moveTo>
                  <a:cubicBezTo>
                    <a:pt x="97" y="199"/>
                    <a:pt x="98" y="199"/>
                    <a:pt x="99" y="200"/>
                  </a:cubicBezTo>
                  <a:cubicBezTo>
                    <a:pt x="100" y="200"/>
                    <a:pt x="100" y="200"/>
                    <a:pt x="101" y="201"/>
                  </a:cubicBezTo>
                  <a:cubicBezTo>
                    <a:pt x="101" y="201"/>
                    <a:pt x="102" y="202"/>
                    <a:pt x="102" y="203"/>
                  </a:cubicBezTo>
                  <a:cubicBezTo>
                    <a:pt x="102" y="203"/>
                    <a:pt x="102" y="204"/>
                    <a:pt x="102" y="204"/>
                  </a:cubicBezTo>
                  <a:cubicBezTo>
                    <a:pt x="102" y="205"/>
                    <a:pt x="102" y="205"/>
                    <a:pt x="102" y="206"/>
                  </a:cubicBezTo>
                  <a:cubicBezTo>
                    <a:pt x="102" y="206"/>
                    <a:pt x="101" y="207"/>
                    <a:pt x="101" y="207"/>
                  </a:cubicBezTo>
                  <a:cubicBezTo>
                    <a:pt x="101" y="207"/>
                    <a:pt x="101" y="208"/>
                    <a:pt x="100" y="208"/>
                  </a:cubicBezTo>
                  <a:cubicBezTo>
                    <a:pt x="100" y="208"/>
                    <a:pt x="99" y="209"/>
                    <a:pt x="99" y="209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96" y="199"/>
                  </a:lnTo>
                  <a:close/>
                  <a:moveTo>
                    <a:pt x="94" y="207"/>
                  </a:moveTo>
                  <a:cubicBezTo>
                    <a:pt x="95" y="207"/>
                    <a:pt x="95" y="206"/>
                    <a:pt x="96" y="206"/>
                  </a:cubicBezTo>
                  <a:cubicBezTo>
                    <a:pt x="96" y="206"/>
                    <a:pt x="97" y="206"/>
                    <a:pt x="97" y="206"/>
                  </a:cubicBezTo>
                  <a:cubicBezTo>
                    <a:pt x="97" y="206"/>
                    <a:pt x="98" y="206"/>
                    <a:pt x="98" y="206"/>
                  </a:cubicBezTo>
                  <a:cubicBezTo>
                    <a:pt x="98" y="205"/>
                    <a:pt x="98" y="205"/>
                    <a:pt x="98" y="204"/>
                  </a:cubicBezTo>
                  <a:cubicBezTo>
                    <a:pt x="98" y="204"/>
                    <a:pt x="98" y="203"/>
                    <a:pt x="98" y="203"/>
                  </a:cubicBezTo>
                  <a:cubicBezTo>
                    <a:pt x="98" y="203"/>
                    <a:pt x="97" y="202"/>
                    <a:pt x="97" y="202"/>
                  </a:cubicBezTo>
                  <a:cubicBezTo>
                    <a:pt x="97" y="202"/>
                    <a:pt x="96" y="202"/>
                    <a:pt x="96" y="202"/>
                  </a:cubicBezTo>
                  <a:cubicBezTo>
                    <a:pt x="95" y="202"/>
                    <a:pt x="95" y="202"/>
                    <a:pt x="94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7"/>
                    <a:pt x="93" y="207"/>
                    <a:pt x="93" y="207"/>
                  </a:cubicBezTo>
                  <a:lnTo>
                    <a:pt x="94" y="207"/>
                  </a:lnTo>
                  <a:close/>
                  <a:moveTo>
                    <a:pt x="166" y="140"/>
                  </a:moveTo>
                  <a:cubicBezTo>
                    <a:pt x="170" y="140"/>
                    <a:pt x="174" y="136"/>
                    <a:pt x="174" y="132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4" y="3"/>
                    <a:pt x="170" y="0"/>
                    <a:pt x="165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1" y="8"/>
                    <a:pt x="8" y="11"/>
                    <a:pt x="8" y="1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9"/>
                    <a:pt x="11" y="132"/>
                    <a:pt x="15" y="133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11" y="139"/>
                    <a:pt x="0" y="147"/>
                    <a:pt x="0" y="158"/>
                  </a:cubicBezTo>
                  <a:cubicBezTo>
                    <a:pt x="0" y="159"/>
                    <a:pt x="0" y="160"/>
                    <a:pt x="0" y="16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2" y="223"/>
                    <a:pt x="47" y="234"/>
                    <a:pt x="89" y="234"/>
                  </a:cubicBezTo>
                  <a:cubicBezTo>
                    <a:pt x="132" y="234"/>
                    <a:pt x="176" y="223"/>
                    <a:pt x="178" y="202"/>
                  </a:cubicBezTo>
                  <a:cubicBezTo>
                    <a:pt x="178" y="201"/>
                    <a:pt x="178" y="201"/>
                    <a:pt x="178" y="201"/>
                  </a:cubicBezTo>
                  <a:cubicBezTo>
                    <a:pt x="178" y="160"/>
                    <a:pt x="178" y="160"/>
                    <a:pt x="178" y="160"/>
                  </a:cubicBezTo>
                  <a:cubicBezTo>
                    <a:pt x="178" y="160"/>
                    <a:pt x="178" y="159"/>
                    <a:pt x="178" y="158"/>
                  </a:cubicBezTo>
                  <a:cubicBezTo>
                    <a:pt x="178" y="151"/>
                    <a:pt x="174" y="145"/>
                    <a:pt x="166" y="140"/>
                  </a:cubicBezTo>
                  <a:close/>
                  <a:moveTo>
                    <a:pt x="170" y="201"/>
                  </a:moveTo>
                  <a:cubicBezTo>
                    <a:pt x="169" y="213"/>
                    <a:pt x="136" y="226"/>
                    <a:pt x="89" y="226"/>
                  </a:cubicBezTo>
                  <a:cubicBezTo>
                    <a:pt x="42" y="226"/>
                    <a:pt x="10" y="213"/>
                    <a:pt x="8" y="201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23" y="185"/>
                    <a:pt x="57" y="192"/>
                    <a:pt x="89" y="192"/>
                  </a:cubicBezTo>
                  <a:cubicBezTo>
                    <a:pt x="121" y="192"/>
                    <a:pt x="155" y="185"/>
                    <a:pt x="170" y="173"/>
                  </a:cubicBezTo>
                  <a:lnTo>
                    <a:pt x="170" y="201"/>
                  </a:lnTo>
                  <a:close/>
                  <a:moveTo>
                    <a:pt x="170" y="159"/>
                  </a:moveTo>
                  <a:cubicBezTo>
                    <a:pt x="170" y="159"/>
                    <a:pt x="170" y="159"/>
                    <a:pt x="170" y="15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68" y="171"/>
                    <a:pt x="135" y="184"/>
                    <a:pt x="89" y="184"/>
                  </a:cubicBezTo>
                  <a:cubicBezTo>
                    <a:pt x="43" y="184"/>
                    <a:pt x="10" y="171"/>
                    <a:pt x="8" y="159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8" y="159"/>
                    <a:pt x="8" y="158"/>
                    <a:pt x="8" y="158"/>
                  </a:cubicBezTo>
                  <a:cubicBezTo>
                    <a:pt x="8" y="149"/>
                    <a:pt x="27" y="139"/>
                    <a:pt x="57" y="135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60" y="144"/>
                    <a:pt x="170" y="151"/>
                    <a:pt x="170" y="158"/>
                  </a:cubicBezTo>
                  <a:cubicBezTo>
                    <a:pt x="170" y="158"/>
                    <a:pt x="170" y="159"/>
                    <a:pt x="170" y="159"/>
                  </a:cubicBezTo>
                  <a:close/>
                  <a:moveTo>
                    <a:pt x="130" y="141"/>
                  </a:moveTo>
                  <a:cubicBezTo>
                    <a:pt x="135" y="150"/>
                    <a:pt x="135" y="150"/>
                    <a:pt x="135" y="150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02" y="141"/>
                    <a:pt x="102" y="141"/>
                    <a:pt x="102" y="141"/>
                  </a:cubicBezTo>
                  <a:lnTo>
                    <a:pt x="130" y="141"/>
                  </a:lnTo>
                  <a:close/>
                  <a:moveTo>
                    <a:pt x="87" y="163"/>
                  </a:moveTo>
                  <a:cubicBezTo>
                    <a:pt x="64" y="172"/>
                    <a:pt x="64" y="172"/>
                    <a:pt x="64" y="172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3" y="166"/>
                    <a:pt x="43" y="166"/>
                    <a:pt x="43" y="166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77" y="159"/>
                    <a:pt x="77" y="159"/>
                    <a:pt x="77" y="159"/>
                  </a:cubicBezTo>
                  <a:lnTo>
                    <a:pt x="87" y="163"/>
                  </a:lnTo>
                  <a:close/>
                  <a:moveTo>
                    <a:pt x="112" y="163"/>
                  </a:moveTo>
                  <a:cubicBezTo>
                    <a:pt x="134" y="172"/>
                    <a:pt x="134" y="172"/>
                    <a:pt x="134" y="172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90" y="169"/>
                    <a:pt x="90" y="169"/>
                    <a:pt x="90" y="169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124" y="161"/>
                    <a:pt x="124" y="161"/>
                    <a:pt x="124" y="161"/>
                  </a:cubicBezTo>
                  <a:lnTo>
                    <a:pt x="112" y="163"/>
                  </a:lnTo>
                  <a:close/>
                  <a:moveTo>
                    <a:pt x="90" y="148"/>
                  </a:moveTo>
                  <a:cubicBezTo>
                    <a:pt x="87" y="151"/>
                    <a:pt x="87" y="151"/>
                    <a:pt x="87" y="151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79" y="150"/>
                    <a:pt x="79" y="150"/>
                    <a:pt x="79" y="150"/>
                  </a:cubicBezTo>
                  <a:lnTo>
                    <a:pt x="90" y="148"/>
                  </a:lnTo>
                  <a:close/>
                </a:path>
              </a:pathLst>
            </a:custGeom>
            <a:solidFill>
              <a:srgbClr val="97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440">
              <a:extLst>
                <a:ext uri="{FF2B5EF4-FFF2-40B4-BE49-F238E27FC236}">
                  <a16:creationId xmlns:a16="http://schemas.microsoft.com/office/drawing/2014/main" id="{9F1B40F7-254E-40D1-A953-2B721A5AC1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388" y="3254375"/>
              <a:ext cx="71438" cy="169863"/>
            </a:xfrm>
            <a:custGeom>
              <a:avLst/>
              <a:gdLst>
                <a:gd name="T0" fmla="*/ 32 w 45"/>
                <a:gd name="T1" fmla="*/ 26 h 107"/>
                <a:gd name="T2" fmla="*/ 27 w 45"/>
                <a:gd name="T3" fmla="*/ 18 h 107"/>
                <a:gd name="T4" fmla="*/ 34 w 45"/>
                <a:gd name="T5" fmla="*/ 11 h 107"/>
                <a:gd name="T6" fmla="*/ 45 w 45"/>
                <a:gd name="T7" fmla="*/ 14 h 107"/>
                <a:gd name="T8" fmla="*/ 34 w 45"/>
                <a:gd name="T9" fmla="*/ 11 h 107"/>
                <a:gd name="T10" fmla="*/ 39 w 45"/>
                <a:gd name="T11" fmla="*/ 34 h 107"/>
                <a:gd name="T12" fmla="*/ 45 w 45"/>
                <a:gd name="T13" fmla="*/ 16 h 107"/>
                <a:gd name="T14" fmla="*/ 27 w 45"/>
                <a:gd name="T15" fmla="*/ 33 h 107"/>
                <a:gd name="T16" fmla="*/ 37 w 45"/>
                <a:gd name="T17" fmla="*/ 36 h 107"/>
                <a:gd name="T18" fmla="*/ 27 w 45"/>
                <a:gd name="T19" fmla="*/ 33 h 107"/>
                <a:gd name="T20" fmla="*/ 27 w 45"/>
                <a:gd name="T21" fmla="*/ 60 h 107"/>
                <a:gd name="T22" fmla="*/ 33 w 45"/>
                <a:gd name="T23" fmla="*/ 42 h 107"/>
                <a:gd name="T24" fmla="*/ 34 w 45"/>
                <a:gd name="T25" fmla="*/ 41 h 107"/>
                <a:gd name="T26" fmla="*/ 45 w 45"/>
                <a:gd name="T27" fmla="*/ 43 h 107"/>
                <a:gd name="T28" fmla="*/ 34 w 45"/>
                <a:gd name="T29" fmla="*/ 41 h 107"/>
                <a:gd name="T30" fmla="*/ 39 w 45"/>
                <a:gd name="T31" fmla="*/ 63 h 107"/>
                <a:gd name="T32" fmla="*/ 45 w 45"/>
                <a:gd name="T33" fmla="*/ 45 h 107"/>
                <a:gd name="T34" fmla="*/ 27 w 45"/>
                <a:gd name="T35" fmla="*/ 62 h 107"/>
                <a:gd name="T36" fmla="*/ 38 w 45"/>
                <a:gd name="T37" fmla="*/ 64 h 107"/>
                <a:gd name="T38" fmla="*/ 27 w 45"/>
                <a:gd name="T39" fmla="*/ 62 h 107"/>
                <a:gd name="T40" fmla="*/ 27 w 45"/>
                <a:gd name="T41" fmla="*/ 90 h 107"/>
                <a:gd name="T42" fmla="*/ 33 w 45"/>
                <a:gd name="T43" fmla="*/ 71 h 107"/>
                <a:gd name="T44" fmla="*/ 35 w 45"/>
                <a:gd name="T45" fmla="*/ 69 h 107"/>
                <a:gd name="T46" fmla="*/ 45 w 45"/>
                <a:gd name="T47" fmla="*/ 73 h 107"/>
                <a:gd name="T48" fmla="*/ 35 w 45"/>
                <a:gd name="T49" fmla="*/ 69 h 107"/>
                <a:gd name="T50" fmla="*/ 40 w 45"/>
                <a:gd name="T51" fmla="*/ 93 h 107"/>
                <a:gd name="T52" fmla="*/ 45 w 45"/>
                <a:gd name="T53" fmla="*/ 75 h 107"/>
                <a:gd name="T54" fmla="*/ 27 w 45"/>
                <a:gd name="T55" fmla="*/ 92 h 107"/>
                <a:gd name="T56" fmla="*/ 38 w 45"/>
                <a:gd name="T57" fmla="*/ 95 h 107"/>
                <a:gd name="T58" fmla="*/ 27 w 45"/>
                <a:gd name="T59" fmla="*/ 92 h 107"/>
                <a:gd name="T60" fmla="*/ 18 w 45"/>
                <a:gd name="T61" fmla="*/ 107 h 107"/>
                <a:gd name="T62" fmla="*/ 26 w 45"/>
                <a:gd name="T63" fmla="*/ 93 h 107"/>
                <a:gd name="T64" fmla="*/ 0 w 45"/>
                <a:gd name="T65" fmla="*/ 93 h 107"/>
                <a:gd name="T66" fmla="*/ 17 w 45"/>
                <a:gd name="T67" fmla="*/ 107 h 107"/>
                <a:gd name="T68" fmla="*/ 0 w 45"/>
                <a:gd name="T69" fmla="*/ 93 h 107"/>
                <a:gd name="T70" fmla="*/ 0 w 45"/>
                <a:gd name="T71" fmla="*/ 92 h 107"/>
                <a:gd name="T72" fmla="*/ 8 w 45"/>
                <a:gd name="T73" fmla="*/ 79 h 107"/>
                <a:gd name="T74" fmla="*/ 9 w 45"/>
                <a:gd name="T75" fmla="*/ 79 h 107"/>
                <a:gd name="T76" fmla="*/ 26 w 45"/>
                <a:gd name="T77" fmla="*/ 92 h 107"/>
                <a:gd name="T78" fmla="*/ 9 w 45"/>
                <a:gd name="T79" fmla="*/ 79 h 107"/>
                <a:gd name="T80" fmla="*/ 18 w 45"/>
                <a:gd name="T81" fmla="*/ 78 h 107"/>
                <a:gd name="T82" fmla="*/ 26 w 45"/>
                <a:gd name="T83" fmla="*/ 64 h 107"/>
                <a:gd name="T84" fmla="*/ 0 w 45"/>
                <a:gd name="T85" fmla="*/ 64 h 107"/>
                <a:gd name="T86" fmla="*/ 17 w 45"/>
                <a:gd name="T87" fmla="*/ 78 h 107"/>
                <a:gd name="T88" fmla="*/ 0 w 45"/>
                <a:gd name="T89" fmla="*/ 64 h 107"/>
                <a:gd name="T90" fmla="*/ 0 w 45"/>
                <a:gd name="T91" fmla="*/ 62 h 107"/>
                <a:gd name="T92" fmla="*/ 8 w 45"/>
                <a:gd name="T93" fmla="*/ 49 h 107"/>
                <a:gd name="T94" fmla="*/ 9 w 45"/>
                <a:gd name="T95" fmla="*/ 49 h 107"/>
                <a:gd name="T96" fmla="*/ 26 w 45"/>
                <a:gd name="T97" fmla="*/ 62 h 107"/>
                <a:gd name="T98" fmla="*/ 9 w 45"/>
                <a:gd name="T99" fmla="*/ 49 h 107"/>
                <a:gd name="T100" fmla="*/ 18 w 45"/>
                <a:gd name="T101" fmla="*/ 47 h 107"/>
                <a:gd name="T102" fmla="*/ 26 w 45"/>
                <a:gd name="T103" fmla="*/ 34 h 107"/>
                <a:gd name="T104" fmla="*/ 0 w 45"/>
                <a:gd name="T105" fmla="*/ 34 h 107"/>
                <a:gd name="T106" fmla="*/ 17 w 45"/>
                <a:gd name="T107" fmla="*/ 47 h 107"/>
                <a:gd name="T108" fmla="*/ 0 w 45"/>
                <a:gd name="T109" fmla="*/ 34 h 107"/>
                <a:gd name="T110" fmla="*/ 9 w 45"/>
                <a:gd name="T111" fmla="*/ 32 h 107"/>
                <a:gd name="T112" fmla="*/ 26 w 45"/>
                <a:gd name="T113" fmla="*/ 19 h 107"/>
                <a:gd name="T114" fmla="*/ 0 w 45"/>
                <a:gd name="T115" fmla="*/ 19 h 107"/>
                <a:gd name="T116" fmla="*/ 8 w 45"/>
                <a:gd name="T117" fmla="*/ 32 h 107"/>
                <a:gd name="T118" fmla="*/ 0 w 45"/>
                <a:gd name="T119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" h="107">
                  <a:moveTo>
                    <a:pt x="32" y="13"/>
                  </a:moveTo>
                  <a:lnTo>
                    <a:pt x="32" y="26"/>
                  </a:lnTo>
                  <a:lnTo>
                    <a:pt x="27" y="31"/>
                  </a:lnTo>
                  <a:lnTo>
                    <a:pt x="27" y="18"/>
                  </a:lnTo>
                  <a:lnTo>
                    <a:pt x="32" y="13"/>
                  </a:lnTo>
                  <a:close/>
                  <a:moveTo>
                    <a:pt x="34" y="11"/>
                  </a:moveTo>
                  <a:lnTo>
                    <a:pt x="34" y="25"/>
                  </a:lnTo>
                  <a:lnTo>
                    <a:pt x="45" y="14"/>
                  </a:lnTo>
                  <a:lnTo>
                    <a:pt x="45" y="0"/>
                  </a:lnTo>
                  <a:lnTo>
                    <a:pt x="34" y="11"/>
                  </a:lnTo>
                  <a:close/>
                  <a:moveTo>
                    <a:pt x="39" y="22"/>
                  </a:moveTo>
                  <a:lnTo>
                    <a:pt x="39" y="34"/>
                  </a:lnTo>
                  <a:lnTo>
                    <a:pt x="45" y="28"/>
                  </a:lnTo>
                  <a:lnTo>
                    <a:pt x="45" y="16"/>
                  </a:lnTo>
                  <a:lnTo>
                    <a:pt x="39" y="22"/>
                  </a:lnTo>
                  <a:close/>
                  <a:moveTo>
                    <a:pt x="27" y="33"/>
                  </a:moveTo>
                  <a:lnTo>
                    <a:pt x="27" y="46"/>
                  </a:lnTo>
                  <a:lnTo>
                    <a:pt x="37" y="36"/>
                  </a:lnTo>
                  <a:lnTo>
                    <a:pt x="37" y="23"/>
                  </a:lnTo>
                  <a:lnTo>
                    <a:pt x="27" y="33"/>
                  </a:lnTo>
                  <a:close/>
                  <a:moveTo>
                    <a:pt x="27" y="48"/>
                  </a:moveTo>
                  <a:lnTo>
                    <a:pt x="27" y="60"/>
                  </a:lnTo>
                  <a:lnTo>
                    <a:pt x="33" y="55"/>
                  </a:lnTo>
                  <a:lnTo>
                    <a:pt x="33" y="42"/>
                  </a:lnTo>
                  <a:lnTo>
                    <a:pt x="27" y="48"/>
                  </a:lnTo>
                  <a:close/>
                  <a:moveTo>
                    <a:pt x="34" y="41"/>
                  </a:moveTo>
                  <a:lnTo>
                    <a:pt x="34" y="53"/>
                  </a:lnTo>
                  <a:lnTo>
                    <a:pt x="45" y="43"/>
                  </a:lnTo>
                  <a:lnTo>
                    <a:pt x="45" y="30"/>
                  </a:lnTo>
                  <a:lnTo>
                    <a:pt x="34" y="41"/>
                  </a:lnTo>
                  <a:close/>
                  <a:moveTo>
                    <a:pt x="39" y="50"/>
                  </a:moveTo>
                  <a:lnTo>
                    <a:pt x="39" y="63"/>
                  </a:lnTo>
                  <a:lnTo>
                    <a:pt x="45" y="57"/>
                  </a:lnTo>
                  <a:lnTo>
                    <a:pt x="45" y="45"/>
                  </a:lnTo>
                  <a:lnTo>
                    <a:pt x="39" y="50"/>
                  </a:lnTo>
                  <a:close/>
                  <a:moveTo>
                    <a:pt x="27" y="62"/>
                  </a:moveTo>
                  <a:lnTo>
                    <a:pt x="27" y="75"/>
                  </a:lnTo>
                  <a:lnTo>
                    <a:pt x="38" y="64"/>
                  </a:lnTo>
                  <a:lnTo>
                    <a:pt x="38" y="52"/>
                  </a:lnTo>
                  <a:lnTo>
                    <a:pt x="27" y="62"/>
                  </a:lnTo>
                  <a:close/>
                  <a:moveTo>
                    <a:pt x="27" y="77"/>
                  </a:moveTo>
                  <a:lnTo>
                    <a:pt x="27" y="90"/>
                  </a:lnTo>
                  <a:lnTo>
                    <a:pt x="33" y="85"/>
                  </a:lnTo>
                  <a:lnTo>
                    <a:pt x="33" y="71"/>
                  </a:lnTo>
                  <a:lnTo>
                    <a:pt x="27" y="77"/>
                  </a:lnTo>
                  <a:close/>
                  <a:moveTo>
                    <a:pt x="35" y="69"/>
                  </a:moveTo>
                  <a:lnTo>
                    <a:pt x="35" y="84"/>
                  </a:lnTo>
                  <a:lnTo>
                    <a:pt x="45" y="73"/>
                  </a:lnTo>
                  <a:lnTo>
                    <a:pt x="45" y="59"/>
                  </a:lnTo>
                  <a:lnTo>
                    <a:pt x="35" y="69"/>
                  </a:lnTo>
                  <a:close/>
                  <a:moveTo>
                    <a:pt x="40" y="81"/>
                  </a:moveTo>
                  <a:lnTo>
                    <a:pt x="40" y="93"/>
                  </a:lnTo>
                  <a:lnTo>
                    <a:pt x="45" y="89"/>
                  </a:lnTo>
                  <a:lnTo>
                    <a:pt x="45" y="75"/>
                  </a:lnTo>
                  <a:lnTo>
                    <a:pt x="40" y="81"/>
                  </a:lnTo>
                  <a:close/>
                  <a:moveTo>
                    <a:pt x="27" y="92"/>
                  </a:moveTo>
                  <a:lnTo>
                    <a:pt x="27" y="106"/>
                  </a:lnTo>
                  <a:lnTo>
                    <a:pt x="38" y="95"/>
                  </a:lnTo>
                  <a:lnTo>
                    <a:pt x="38" y="82"/>
                  </a:lnTo>
                  <a:lnTo>
                    <a:pt x="27" y="92"/>
                  </a:lnTo>
                  <a:close/>
                  <a:moveTo>
                    <a:pt x="18" y="93"/>
                  </a:moveTo>
                  <a:lnTo>
                    <a:pt x="18" y="107"/>
                  </a:lnTo>
                  <a:lnTo>
                    <a:pt x="26" y="107"/>
                  </a:lnTo>
                  <a:lnTo>
                    <a:pt x="26" y="93"/>
                  </a:lnTo>
                  <a:lnTo>
                    <a:pt x="18" y="93"/>
                  </a:lnTo>
                  <a:close/>
                  <a:moveTo>
                    <a:pt x="0" y="93"/>
                  </a:moveTo>
                  <a:lnTo>
                    <a:pt x="0" y="107"/>
                  </a:lnTo>
                  <a:lnTo>
                    <a:pt x="17" y="107"/>
                  </a:lnTo>
                  <a:lnTo>
                    <a:pt x="17" y="93"/>
                  </a:lnTo>
                  <a:lnTo>
                    <a:pt x="0" y="93"/>
                  </a:lnTo>
                  <a:close/>
                  <a:moveTo>
                    <a:pt x="0" y="79"/>
                  </a:moveTo>
                  <a:lnTo>
                    <a:pt x="0" y="92"/>
                  </a:lnTo>
                  <a:lnTo>
                    <a:pt x="8" y="92"/>
                  </a:lnTo>
                  <a:lnTo>
                    <a:pt x="8" y="79"/>
                  </a:lnTo>
                  <a:lnTo>
                    <a:pt x="0" y="79"/>
                  </a:lnTo>
                  <a:close/>
                  <a:moveTo>
                    <a:pt x="9" y="79"/>
                  </a:moveTo>
                  <a:lnTo>
                    <a:pt x="9" y="92"/>
                  </a:lnTo>
                  <a:lnTo>
                    <a:pt x="26" y="92"/>
                  </a:lnTo>
                  <a:lnTo>
                    <a:pt x="26" y="79"/>
                  </a:lnTo>
                  <a:lnTo>
                    <a:pt x="9" y="79"/>
                  </a:lnTo>
                  <a:close/>
                  <a:moveTo>
                    <a:pt x="18" y="64"/>
                  </a:moveTo>
                  <a:lnTo>
                    <a:pt x="18" y="78"/>
                  </a:lnTo>
                  <a:lnTo>
                    <a:pt x="26" y="78"/>
                  </a:lnTo>
                  <a:lnTo>
                    <a:pt x="26" y="64"/>
                  </a:lnTo>
                  <a:lnTo>
                    <a:pt x="18" y="64"/>
                  </a:lnTo>
                  <a:close/>
                  <a:moveTo>
                    <a:pt x="0" y="64"/>
                  </a:moveTo>
                  <a:lnTo>
                    <a:pt x="0" y="78"/>
                  </a:lnTo>
                  <a:lnTo>
                    <a:pt x="17" y="78"/>
                  </a:lnTo>
                  <a:lnTo>
                    <a:pt x="17" y="64"/>
                  </a:lnTo>
                  <a:lnTo>
                    <a:pt x="0" y="64"/>
                  </a:lnTo>
                  <a:close/>
                  <a:moveTo>
                    <a:pt x="0" y="49"/>
                  </a:moveTo>
                  <a:lnTo>
                    <a:pt x="0" y="62"/>
                  </a:lnTo>
                  <a:lnTo>
                    <a:pt x="8" y="62"/>
                  </a:lnTo>
                  <a:lnTo>
                    <a:pt x="8" y="49"/>
                  </a:lnTo>
                  <a:lnTo>
                    <a:pt x="0" y="49"/>
                  </a:lnTo>
                  <a:close/>
                  <a:moveTo>
                    <a:pt x="9" y="49"/>
                  </a:moveTo>
                  <a:lnTo>
                    <a:pt x="9" y="62"/>
                  </a:lnTo>
                  <a:lnTo>
                    <a:pt x="26" y="62"/>
                  </a:lnTo>
                  <a:lnTo>
                    <a:pt x="26" y="49"/>
                  </a:lnTo>
                  <a:lnTo>
                    <a:pt x="9" y="49"/>
                  </a:lnTo>
                  <a:close/>
                  <a:moveTo>
                    <a:pt x="18" y="34"/>
                  </a:moveTo>
                  <a:lnTo>
                    <a:pt x="18" y="47"/>
                  </a:lnTo>
                  <a:lnTo>
                    <a:pt x="26" y="47"/>
                  </a:lnTo>
                  <a:lnTo>
                    <a:pt x="26" y="34"/>
                  </a:lnTo>
                  <a:lnTo>
                    <a:pt x="18" y="34"/>
                  </a:lnTo>
                  <a:close/>
                  <a:moveTo>
                    <a:pt x="0" y="34"/>
                  </a:moveTo>
                  <a:lnTo>
                    <a:pt x="0" y="47"/>
                  </a:lnTo>
                  <a:lnTo>
                    <a:pt x="17" y="47"/>
                  </a:lnTo>
                  <a:lnTo>
                    <a:pt x="17" y="34"/>
                  </a:lnTo>
                  <a:lnTo>
                    <a:pt x="0" y="34"/>
                  </a:lnTo>
                  <a:close/>
                  <a:moveTo>
                    <a:pt x="9" y="19"/>
                  </a:moveTo>
                  <a:lnTo>
                    <a:pt x="9" y="32"/>
                  </a:lnTo>
                  <a:lnTo>
                    <a:pt x="26" y="32"/>
                  </a:lnTo>
                  <a:lnTo>
                    <a:pt x="26" y="19"/>
                  </a:lnTo>
                  <a:lnTo>
                    <a:pt x="9" y="19"/>
                  </a:lnTo>
                  <a:close/>
                  <a:moveTo>
                    <a:pt x="0" y="19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9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441">
              <a:extLst>
                <a:ext uri="{FF2B5EF4-FFF2-40B4-BE49-F238E27FC236}">
                  <a16:creationId xmlns:a16="http://schemas.microsoft.com/office/drawing/2014/main" id="{237DC7BF-5906-45A5-B6B5-5BFF7AF42F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0150" y="3251200"/>
              <a:ext cx="63500" cy="28575"/>
            </a:xfrm>
            <a:custGeom>
              <a:avLst/>
              <a:gdLst>
                <a:gd name="T0" fmla="*/ 26 w 40"/>
                <a:gd name="T1" fmla="*/ 15 h 18"/>
                <a:gd name="T2" fmla="*/ 23 w 40"/>
                <a:gd name="T3" fmla="*/ 18 h 18"/>
                <a:gd name="T4" fmla="*/ 9 w 40"/>
                <a:gd name="T5" fmla="*/ 18 h 18"/>
                <a:gd name="T6" fmla="*/ 12 w 40"/>
                <a:gd name="T7" fmla="*/ 15 h 18"/>
                <a:gd name="T8" fmla="*/ 26 w 40"/>
                <a:gd name="T9" fmla="*/ 15 h 18"/>
                <a:gd name="T10" fmla="*/ 8 w 40"/>
                <a:gd name="T11" fmla="*/ 9 h 18"/>
                <a:gd name="T12" fmla="*/ 0 w 40"/>
                <a:gd name="T13" fmla="*/ 18 h 18"/>
                <a:gd name="T14" fmla="*/ 7 w 40"/>
                <a:gd name="T15" fmla="*/ 18 h 18"/>
                <a:gd name="T16" fmla="*/ 16 w 40"/>
                <a:gd name="T17" fmla="*/ 9 h 18"/>
                <a:gd name="T18" fmla="*/ 8 w 40"/>
                <a:gd name="T19" fmla="*/ 9 h 18"/>
                <a:gd name="T20" fmla="*/ 18 w 40"/>
                <a:gd name="T21" fmla="*/ 0 h 18"/>
                <a:gd name="T22" fmla="*/ 10 w 40"/>
                <a:gd name="T23" fmla="*/ 8 h 18"/>
                <a:gd name="T24" fmla="*/ 17 w 40"/>
                <a:gd name="T25" fmla="*/ 8 h 18"/>
                <a:gd name="T26" fmla="*/ 25 w 40"/>
                <a:gd name="T27" fmla="*/ 0 h 18"/>
                <a:gd name="T28" fmla="*/ 18 w 40"/>
                <a:gd name="T29" fmla="*/ 0 h 18"/>
                <a:gd name="T30" fmla="*/ 27 w 40"/>
                <a:gd name="T31" fmla="*/ 0 h 18"/>
                <a:gd name="T32" fmla="*/ 13 w 40"/>
                <a:gd name="T33" fmla="*/ 13 h 18"/>
                <a:gd name="T34" fmla="*/ 27 w 40"/>
                <a:gd name="T35" fmla="*/ 13 h 18"/>
                <a:gd name="T36" fmla="*/ 40 w 40"/>
                <a:gd name="T37" fmla="*/ 0 h 18"/>
                <a:gd name="T38" fmla="*/ 27 w 40"/>
                <a:gd name="T3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18">
                  <a:moveTo>
                    <a:pt x="26" y="15"/>
                  </a:moveTo>
                  <a:lnTo>
                    <a:pt x="23" y="18"/>
                  </a:lnTo>
                  <a:lnTo>
                    <a:pt x="9" y="18"/>
                  </a:lnTo>
                  <a:lnTo>
                    <a:pt x="12" y="15"/>
                  </a:lnTo>
                  <a:lnTo>
                    <a:pt x="26" y="15"/>
                  </a:lnTo>
                  <a:close/>
                  <a:moveTo>
                    <a:pt x="8" y="9"/>
                  </a:moveTo>
                  <a:lnTo>
                    <a:pt x="0" y="18"/>
                  </a:lnTo>
                  <a:lnTo>
                    <a:pt x="7" y="18"/>
                  </a:lnTo>
                  <a:lnTo>
                    <a:pt x="16" y="9"/>
                  </a:lnTo>
                  <a:lnTo>
                    <a:pt x="8" y="9"/>
                  </a:lnTo>
                  <a:close/>
                  <a:moveTo>
                    <a:pt x="18" y="0"/>
                  </a:moveTo>
                  <a:lnTo>
                    <a:pt x="10" y="8"/>
                  </a:lnTo>
                  <a:lnTo>
                    <a:pt x="17" y="8"/>
                  </a:lnTo>
                  <a:lnTo>
                    <a:pt x="25" y="0"/>
                  </a:lnTo>
                  <a:lnTo>
                    <a:pt x="18" y="0"/>
                  </a:lnTo>
                  <a:close/>
                  <a:moveTo>
                    <a:pt x="27" y="0"/>
                  </a:moveTo>
                  <a:lnTo>
                    <a:pt x="13" y="13"/>
                  </a:lnTo>
                  <a:lnTo>
                    <a:pt x="27" y="13"/>
                  </a:lnTo>
                  <a:lnTo>
                    <a:pt x="4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C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442">
              <a:extLst>
                <a:ext uri="{FF2B5EF4-FFF2-40B4-BE49-F238E27FC236}">
                  <a16:creationId xmlns:a16="http://schemas.microsoft.com/office/drawing/2014/main" id="{E97C78A3-A610-48C2-9847-985223824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800" y="3249613"/>
              <a:ext cx="74613" cy="176213"/>
            </a:xfrm>
            <a:custGeom>
              <a:avLst/>
              <a:gdLst>
                <a:gd name="T0" fmla="*/ 0 w 47"/>
                <a:gd name="T1" fmla="*/ 20 h 111"/>
                <a:gd name="T2" fmla="*/ 0 w 47"/>
                <a:gd name="T3" fmla="*/ 50 h 111"/>
                <a:gd name="T4" fmla="*/ 0 w 47"/>
                <a:gd name="T5" fmla="*/ 67 h 111"/>
                <a:gd name="T6" fmla="*/ 0 w 47"/>
                <a:gd name="T7" fmla="*/ 95 h 111"/>
                <a:gd name="T8" fmla="*/ 28 w 47"/>
                <a:gd name="T9" fmla="*/ 111 h 111"/>
                <a:gd name="T10" fmla="*/ 47 w 47"/>
                <a:gd name="T11" fmla="*/ 1 h 111"/>
                <a:gd name="T12" fmla="*/ 28 w 47"/>
                <a:gd name="T13" fmla="*/ 65 h 111"/>
                <a:gd name="T14" fmla="*/ 28 w 47"/>
                <a:gd name="T15" fmla="*/ 78 h 111"/>
                <a:gd name="T16" fmla="*/ 28 w 47"/>
                <a:gd name="T17" fmla="*/ 93 h 111"/>
                <a:gd name="T18" fmla="*/ 34 w 47"/>
                <a:gd name="T19" fmla="*/ 58 h 111"/>
                <a:gd name="T20" fmla="*/ 34 w 47"/>
                <a:gd name="T21" fmla="*/ 45 h 111"/>
                <a:gd name="T22" fmla="*/ 28 w 47"/>
                <a:gd name="T23" fmla="*/ 36 h 111"/>
                <a:gd name="T24" fmla="*/ 28 w 47"/>
                <a:gd name="T25" fmla="*/ 49 h 111"/>
                <a:gd name="T26" fmla="*/ 28 w 47"/>
                <a:gd name="T27" fmla="*/ 21 h 111"/>
                <a:gd name="T28" fmla="*/ 44 w 47"/>
                <a:gd name="T29" fmla="*/ 1 h 111"/>
                <a:gd name="T30" fmla="*/ 31 w 47"/>
                <a:gd name="T31" fmla="*/ 1 h 111"/>
                <a:gd name="T32" fmla="*/ 27 w 47"/>
                <a:gd name="T33" fmla="*/ 19 h 111"/>
                <a:gd name="T34" fmla="*/ 30 w 47"/>
                <a:gd name="T35" fmla="*/ 16 h 111"/>
                <a:gd name="T36" fmla="*/ 21 w 47"/>
                <a:gd name="T37" fmla="*/ 9 h 111"/>
                <a:gd name="T38" fmla="*/ 12 w 47"/>
                <a:gd name="T39" fmla="*/ 10 h 111"/>
                <a:gd name="T40" fmla="*/ 4 w 47"/>
                <a:gd name="T41" fmla="*/ 19 h 111"/>
                <a:gd name="T42" fmla="*/ 1 w 47"/>
                <a:gd name="T43" fmla="*/ 67 h 111"/>
                <a:gd name="T44" fmla="*/ 1 w 47"/>
                <a:gd name="T45" fmla="*/ 81 h 111"/>
                <a:gd name="T46" fmla="*/ 1 w 47"/>
                <a:gd name="T47" fmla="*/ 95 h 111"/>
                <a:gd name="T48" fmla="*/ 9 w 47"/>
                <a:gd name="T49" fmla="*/ 65 h 111"/>
                <a:gd name="T50" fmla="*/ 9 w 47"/>
                <a:gd name="T51" fmla="*/ 52 h 111"/>
                <a:gd name="T52" fmla="*/ 1 w 47"/>
                <a:gd name="T53" fmla="*/ 37 h 111"/>
                <a:gd name="T54" fmla="*/ 1 w 47"/>
                <a:gd name="T55" fmla="*/ 50 h 111"/>
                <a:gd name="T56" fmla="*/ 1 w 47"/>
                <a:gd name="T57" fmla="*/ 22 h 111"/>
                <a:gd name="T58" fmla="*/ 18 w 47"/>
                <a:gd name="T59" fmla="*/ 110 h 111"/>
                <a:gd name="T60" fmla="*/ 18 w 47"/>
                <a:gd name="T61" fmla="*/ 96 h 111"/>
                <a:gd name="T62" fmla="*/ 19 w 47"/>
                <a:gd name="T63" fmla="*/ 110 h 111"/>
                <a:gd name="T64" fmla="*/ 27 w 47"/>
                <a:gd name="T65" fmla="*/ 110 h 111"/>
                <a:gd name="T66" fmla="*/ 10 w 47"/>
                <a:gd name="T67" fmla="*/ 82 h 111"/>
                <a:gd name="T68" fmla="*/ 27 w 47"/>
                <a:gd name="T69" fmla="*/ 81 h 111"/>
                <a:gd name="T70" fmla="*/ 27 w 47"/>
                <a:gd name="T71" fmla="*/ 67 h 111"/>
                <a:gd name="T72" fmla="*/ 10 w 47"/>
                <a:gd name="T73" fmla="*/ 65 h 111"/>
                <a:gd name="T74" fmla="*/ 27 w 47"/>
                <a:gd name="T75" fmla="*/ 65 h 111"/>
                <a:gd name="T76" fmla="*/ 19 w 47"/>
                <a:gd name="T77" fmla="*/ 37 h 111"/>
                <a:gd name="T78" fmla="*/ 27 w 47"/>
                <a:gd name="T79" fmla="*/ 35 h 111"/>
                <a:gd name="T80" fmla="*/ 27 w 47"/>
                <a:gd name="T81" fmla="*/ 22 h 111"/>
                <a:gd name="T82" fmla="*/ 28 w 47"/>
                <a:gd name="T83" fmla="*/ 109 h 111"/>
                <a:gd name="T84" fmla="*/ 39 w 47"/>
                <a:gd name="T85" fmla="*/ 98 h 111"/>
                <a:gd name="T86" fmla="*/ 41 w 47"/>
                <a:gd name="T87" fmla="*/ 84 h 111"/>
                <a:gd name="T88" fmla="*/ 46 w 47"/>
                <a:gd name="T89" fmla="*/ 76 h 111"/>
                <a:gd name="T90" fmla="*/ 46 w 47"/>
                <a:gd name="T91" fmla="*/ 62 h 111"/>
                <a:gd name="T92" fmla="*/ 40 w 47"/>
                <a:gd name="T93" fmla="*/ 66 h 111"/>
                <a:gd name="T94" fmla="*/ 46 w 47"/>
                <a:gd name="T95" fmla="*/ 60 h 111"/>
                <a:gd name="T96" fmla="*/ 35 w 47"/>
                <a:gd name="T97" fmla="*/ 44 h 111"/>
                <a:gd name="T98" fmla="*/ 46 w 47"/>
                <a:gd name="T99" fmla="*/ 31 h 111"/>
                <a:gd name="T100" fmla="*/ 46 w 47"/>
                <a:gd name="T101" fmla="*/ 19 h 111"/>
                <a:gd name="T102" fmla="*/ 35 w 47"/>
                <a:gd name="T103" fmla="*/ 28 h 111"/>
                <a:gd name="T104" fmla="*/ 46 w 47"/>
                <a:gd name="T10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111">
                  <a:moveTo>
                    <a:pt x="47" y="0"/>
                  </a:moveTo>
                  <a:lnTo>
                    <a:pt x="21" y="0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28" y="111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7" y="1"/>
                  </a:lnTo>
                  <a:lnTo>
                    <a:pt x="47" y="0"/>
                  </a:lnTo>
                  <a:close/>
                  <a:moveTo>
                    <a:pt x="28" y="78"/>
                  </a:moveTo>
                  <a:lnTo>
                    <a:pt x="28" y="65"/>
                  </a:lnTo>
                  <a:lnTo>
                    <a:pt x="39" y="55"/>
                  </a:lnTo>
                  <a:lnTo>
                    <a:pt x="39" y="67"/>
                  </a:lnTo>
                  <a:lnTo>
                    <a:pt x="28" y="78"/>
                  </a:lnTo>
                  <a:close/>
                  <a:moveTo>
                    <a:pt x="34" y="74"/>
                  </a:moveTo>
                  <a:lnTo>
                    <a:pt x="34" y="88"/>
                  </a:lnTo>
                  <a:lnTo>
                    <a:pt x="28" y="93"/>
                  </a:lnTo>
                  <a:lnTo>
                    <a:pt x="28" y="80"/>
                  </a:lnTo>
                  <a:lnTo>
                    <a:pt x="34" y="74"/>
                  </a:lnTo>
                  <a:close/>
                  <a:moveTo>
                    <a:pt x="34" y="58"/>
                  </a:moveTo>
                  <a:lnTo>
                    <a:pt x="28" y="63"/>
                  </a:lnTo>
                  <a:lnTo>
                    <a:pt x="28" y="51"/>
                  </a:lnTo>
                  <a:lnTo>
                    <a:pt x="34" y="45"/>
                  </a:lnTo>
                  <a:lnTo>
                    <a:pt x="34" y="58"/>
                  </a:lnTo>
                  <a:close/>
                  <a:moveTo>
                    <a:pt x="28" y="49"/>
                  </a:moveTo>
                  <a:lnTo>
                    <a:pt x="28" y="36"/>
                  </a:lnTo>
                  <a:lnTo>
                    <a:pt x="38" y="26"/>
                  </a:lnTo>
                  <a:lnTo>
                    <a:pt x="38" y="39"/>
                  </a:lnTo>
                  <a:lnTo>
                    <a:pt x="28" y="49"/>
                  </a:lnTo>
                  <a:close/>
                  <a:moveTo>
                    <a:pt x="33" y="29"/>
                  </a:moveTo>
                  <a:lnTo>
                    <a:pt x="28" y="34"/>
                  </a:lnTo>
                  <a:lnTo>
                    <a:pt x="28" y="21"/>
                  </a:lnTo>
                  <a:lnTo>
                    <a:pt x="33" y="16"/>
                  </a:lnTo>
                  <a:lnTo>
                    <a:pt x="33" y="29"/>
                  </a:lnTo>
                  <a:close/>
                  <a:moveTo>
                    <a:pt x="44" y="1"/>
                  </a:moveTo>
                  <a:lnTo>
                    <a:pt x="31" y="14"/>
                  </a:lnTo>
                  <a:lnTo>
                    <a:pt x="17" y="14"/>
                  </a:lnTo>
                  <a:lnTo>
                    <a:pt x="31" y="1"/>
                  </a:lnTo>
                  <a:lnTo>
                    <a:pt x="44" y="1"/>
                  </a:lnTo>
                  <a:close/>
                  <a:moveTo>
                    <a:pt x="30" y="16"/>
                  </a:moveTo>
                  <a:lnTo>
                    <a:pt x="27" y="19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30" y="16"/>
                  </a:lnTo>
                  <a:close/>
                  <a:moveTo>
                    <a:pt x="22" y="1"/>
                  </a:moveTo>
                  <a:lnTo>
                    <a:pt x="29" y="1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22" y="1"/>
                  </a:lnTo>
                  <a:close/>
                  <a:moveTo>
                    <a:pt x="12" y="10"/>
                  </a:moveTo>
                  <a:lnTo>
                    <a:pt x="20" y="10"/>
                  </a:lnTo>
                  <a:lnTo>
                    <a:pt x="11" y="19"/>
                  </a:lnTo>
                  <a:lnTo>
                    <a:pt x="4" y="19"/>
                  </a:lnTo>
                  <a:lnTo>
                    <a:pt x="12" y="10"/>
                  </a:lnTo>
                  <a:close/>
                  <a:moveTo>
                    <a:pt x="1" y="81"/>
                  </a:moveTo>
                  <a:lnTo>
                    <a:pt x="1" y="67"/>
                  </a:lnTo>
                  <a:lnTo>
                    <a:pt x="18" y="67"/>
                  </a:lnTo>
                  <a:lnTo>
                    <a:pt x="18" y="81"/>
                  </a:lnTo>
                  <a:lnTo>
                    <a:pt x="1" y="81"/>
                  </a:lnTo>
                  <a:close/>
                  <a:moveTo>
                    <a:pt x="9" y="82"/>
                  </a:moveTo>
                  <a:lnTo>
                    <a:pt x="9" y="95"/>
                  </a:lnTo>
                  <a:lnTo>
                    <a:pt x="1" y="95"/>
                  </a:lnTo>
                  <a:lnTo>
                    <a:pt x="1" y="82"/>
                  </a:lnTo>
                  <a:lnTo>
                    <a:pt x="9" y="82"/>
                  </a:lnTo>
                  <a:close/>
                  <a:moveTo>
                    <a:pt x="9" y="65"/>
                  </a:moveTo>
                  <a:lnTo>
                    <a:pt x="1" y="65"/>
                  </a:lnTo>
                  <a:lnTo>
                    <a:pt x="1" y="52"/>
                  </a:lnTo>
                  <a:lnTo>
                    <a:pt x="9" y="52"/>
                  </a:lnTo>
                  <a:lnTo>
                    <a:pt x="9" y="65"/>
                  </a:lnTo>
                  <a:close/>
                  <a:moveTo>
                    <a:pt x="1" y="50"/>
                  </a:moveTo>
                  <a:lnTo>
                    <a:pt x="1" y="37"/>
                  </a:lnTo>
                  <a:lnTo>
                    <a:pt x="18" y="37"/>
                  </a:lnTo>
                  <a:lnTo>
                    <a:pt x="18" y="50"/>
                  </a:lnTo>
                  <a:lnTo>
                    <a:pt x="1" y="50"/>
                  </a:lnTo>
                  <a:close/>
                  <a:moveTo>
                    <a:pt x="9" y="35"/>
                  </a:moveTo>
                  <a:lnTo>
                    <a:pt x="1" y="35"/>
                  </a:lnTo>
                  <a:lnTo>
                    <a:pt x="1" y="22"/>
                  </a:lnTo>
                  <a:lnTo>
                    <a:pt x="9" y="22"/>
                  </a:lnTo>
                  <a:lnTo>
                    <a:pt x="9" y="35"/>
                  </a:lnTo>
                  <a:close/>
                  <a:moveTo>
                    <a:pt x="18" y="110"/>
                  </a:moveTo>
                  <a:lnTo>
                    <a:pt x="1" y="110"/>
                  </a:lnTo>
                  <a:lnTo>
                    <a:pt x="1" y="96"/>
                  </a:lnTo>
                  <a:lnTo>
                    <a:pt x="18" y="96"/>
                  </a:lnTo>
                  <a:lnTo>
                    <a:pt x="18" y="110"/>
                  </a:lnTo>
                  <a:close/>
                  <a:moveTo>
                    <a:pt x="27" y="110"/>
                  </a:moveTo>
                  <a:lnTo>
                    <a:pt x="19" y="110"/>
                  </a:lnTo>
                  <a:lnTo>
                    <a:pt x="19" y="96"/>
                  </a:lnTo>
                  <a:lnTo>
                    <a:pt x="27" y="96"/>
                  </a:lnTo>
                  <a:lnTo>
                    <a:pt x="27" y="110"/>
                  </a:lnTo>
                  <a:close/>
                  <a:moveTo>
                    <a:pt x="27" y="95"/>
                  </a:moveTo>
                  <a:lnTo>
                    <a:pt x="10" y="95"/>
                  </a:lnTo>
                  <a:lnTo>
                    <a:pt x="10" y="82"/>
                  </a:lnTo>
                  <a:lnTo>
                    <a:pt x="27" y="82"/>
                  </a:lnTo>
                  <a:lnTo>
                    <a:pt x="27" y="95"/>
                  </a:lnTo>
                  <a:close/>
                  <a:moveTo>
                    <a:pt x="27" y="81"/>
                  </a:moveTo>
                  <a:lnTo>
                    <a:pt x="19" y="81"/>
                  </a:lnTo>
                  <a:lnTo>
                    <a:pt x="19" y="67"/>
                  </a:lnTo>
                  <a:lnTo>
                    <a:pt x="27" y="67"/>
                  </a:lnTo>
                  <a:lnTo>
                    <a:pt x="27" y="81"/>
                  </a:lnTo>
                  <a:close/>
                  <a:moveTo>
                    <a:pt x="27" y="65"/>
                  </a:moveTo>
                  <a:lnTo>
                    <a:pt x="10" y="65"/>
                  </a:lnTo>
                  <a:lnTo>
                    <a:pt x="10" y="52"/>
                  </a:lnTo>
                  <a:lnTo>
                    <a:pt x="27" y="52"/>
                  </a:lnTo>
                  <a:lnTo>
                    <a:pt x="27" y="65"/>
                  </a:lnTo>
                  <a:close/>
                  <a:moveTo>
                    <a:pt x="27" y="50"/>
                  </a:moveTo>
                  <a:lnTo>
                    <a:pt x="19" y="50"/>
                  </a:lnTo>
                  <a:lnTo>
                    <a:pt x="19" y="37"/>
                  </a:lnTo>
                  <a:lnTo>
                    <a:pt x="27" y="37"/>
                  </a:lnTo>
                  <a:lnTo>
                    <a:pt x="27" y="50"/>
                  </a:lnTo>
                  <a:close/>
                  <a:moveTo>
                    <a:pt x="27" y="35"/>
                  </a:moveTo>
                  <a:lnTo>
                    <a:pt x="10" y="35"/>
                  </a:lnTo>
                  <a:lnTo>
                    <a:pt x="10" y="22"/>
                  </a:lnTo>
                  <a:lnTo>
                    <a:pt x="27" y="22"/>
                  </a:lnTo>
                  <a:lnTo>
                    <a:pt x="27" y="35"/>
                  </a:lnTo>
                  <a:close/>
                  <a:moveTo>
                    <a:pt x="39" y="98"/>
                  </a:moveTo>
                  <a:lnTo>
                    <a:pt x="28" y="109"/>
                  </a:lnTo>
                  <a:lnTo>
                    <a:pt x="28" y="95"/>
                  </a:lnTo>
                  <a:lnTo>
                    <a:pt x="39" y="85"/>
                  </a:lnTo>
                  <a:lnTo>
                    <a:pt x="39" y="98"/>
                  </a:lnTo>
                  <a:close/>
                  <a:moveTo>
                    <a:pt x="46" y="92"/>
                  </a:moveTo>
                  <a:lnTo>
                    <a:pt x="41" y="96"/>
                  </a:lnTo>
                  <a:lnTo>
                    <a:pt x="41" y="84"/>
                  </a:lnTo>
                  <a:lnTo>
                    <a:pt x="46" y="78"/>
                  </a:lnTo>
                  <a:lnTo>
                    <a:pt x="46" y="92"/>
                  </a:lnTo>
                  <a:close/>
                  <a:moveTo>
                    <a:pt x="46" y="76"/>
                  </a:moveTo>
                  <a:lnTo>
                    <a:pt x="36" y="87"/>
                  </a:lnTo>
                  <a:lnTo>
                    <a:pt x="36" y="72"/>
                  </a:lnTo>
                  <a:lnTo>
                    <a:pt x="46" y="62"/>
                  </a:lnTo>
                  <a:lnTo>
                    <a:pt x="46" y="76"/>
                  </a:lnTo>
                  <a:close/>
                  <a:moveTo>
                    <a:pt x="46" y="60"/>
                  </a:moveTo>
                  <a:lnTo>
                    <a:pt x="40" y="66"/>
                  </a:lnTo>
                  <a:lnTo>
                    <a:pt x="40" y="53"/>
                  </a:lnTo>
                  <a:lnTo>
                    <a:pt x="46" y="48"/>
                  </a:lnTo>
                  <a:lnTo>
                    <a:pt x="46" y="60"/>
                  </a:lnTo>
                  <a:close/>
                  <a:moveTo>
                    <a:pt x="46" y="46"/>
                  </a:moveTo>
                  <a:lnTo>
                    <a:pt x="35" y="56"/>
                  </a:lnTo>
                  <a:lnTo>
                    <a:pt x="35" y="44"/>
                  </a:lnTo>
                  <a:lnTo>
                    <a:pt x="46" y="33"/>
                  </a:lnTo>
                  <a:lnTo>
                    <a:pt x="46" y="46"/>
                  </a:lnTo>
                  <a:close/>
                  <a:moveTo>
                    <a:pt x="46" y="31"/>
                  </a:moveTo>
                  <a:lnTo>
                    <a:pt x="40" y="37"/>
                  </a:lnTo>
                  <a:lnTo>
                    <a:pt x="40" y="25"/>
                  </a:lnTo>
                  <a:lnTo>
                    <a:pt x="46" y="19"/>
                  </a:lnTo>
                  <a:lnTo>
                    <a:pt x="46" y="31"/>
                  </a:lnTo>
                  <a:close/>
                  <a:moveTo>
                    <a:pt x="46" y="17"/>
                  </a:moveTo>
                  <a:lnTo>
                    <a:pt x="35" y="28"/>
                  </a:lnTo>
                  <a:lnTo>
                    <a:pt x="35" y="14"/>
                  </a:lnTo>
                  <a:lnTo>
                    <a:pt x="46" y="3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443">
              <a:extLst>
                <a:ext uri="{FF2B5EF4-FFF2-40B4-BE49-F238E27FC236}">
                  <a16:creationId xmlns:a16="http://schemas.microsoft.com/office/drawing/2014/main" id="{2C5EA283-7A55-4984-B444-862F197B9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775" y="3268663"/>
              <a:ext cx="217488" cy="138113"/>
            </a:xfrm>
            <a:custGeom>
              <a:avLst/>
              <a:gdLst>
                <a:gd name="T0" fmla="*/ 18 w 137"/>
                <a:gd name="T1" fmla="*/ 47 h 87"/>
                <a:gd name="T2" fmla="*/ 0 w 137"/>
                <a:gd name="T3" fmla="*/ 47 h 87"/>
                <a:gd name="T4" fmla="*/ 0 w 137"/>
                <a:gd name="T5" fmla="*/ 41 h 87"/>
                <a:gd name="T6" fmla="*/ 18 w 137"/>
                <a:gd name="T7" fmla="*/ 41 h 87"/>
                <a:gd name="T8" fmla="*/ 18 w 137"/>
                <a:gd name="T9" fmla="*/ 35 h 87"/>
                <a:gd name="T10" fmla="*/ 34 w 137"/>
                <a:gd name="T11" fmla="*/ 44 h 87"/>
                <a:gd name="T12" fmla="*/ 18 w 137"/>
                <a:gd name="T13" fmla="*/ 53 h 87"/>
                <a:gd name="T14" fmla="*/ 18 w 137"/>
                <a:gd name="T15" fmla="*/ 47 h 87"/>
                <a:gd name="T16" fmla="*/ 26 w 137"/>
                <a:gd name="T17" fmla="*/ 12 h 87"/>
                <a:gd name="T18" fmla="*/ 13 w 137"/>
                <a:gd name="T19" fmla="*/ 0 h 87"/>
                <a:gd name="T20" fmla="*/ 9 w 137"/>
                <a:gd name="T21" fmla="*/ 4 h 87"/>
                <a:gd name="T22" fmla="*/ 22 w 137"/>
                <a:gd name="T23" fmla="*/ 17 h 87"/>
                <a:gd name="T24" fmla="*/ 17 w 137"/>
                <a:gd name="T25" fmla="*/ 21 h 87"/>
                <a:gd name="T26" fmla="*/ 35 w 137"/>
                <a:gd name="T27" fmla="*/ 26 h 87"/>
                <a:gd name="T28" fmla="*/ 30 w 137"/>
                <a:gd name="T29" fmla="*/ 8 h 87"/>
                <a:gd name="T30" fmla="*/ 26 w 137"/>
                <a:gd name="T31" fmla="*/ 12 h 87"/>
                <a:gd name="T32" fmla="*/ 22 w 137"/>
                <a:gd name="T33" fmla="*/ 71 h 87"/>
                <a:gd name="T34" fmla="*/ 9 w 137"/>
                <a:gd name="T35" fmla="*/ 83 h 87"/>
                <a:gd name="T36" fmla="*/ 13 w 137"/>
                <a:gd name="T37" fmla="*/ 87 h 87"/>
                <a:gd name="T38" fmla="*/ 26 w 137"/>
                <a:gd name="T39" fmla="*/ 76 h 87"/>
                <a:gd name="T40" fmla="*/ 30 w 137"/>
                <a:gd name="T41" fmla="*/ 80 h 87"/>
                <a:gd name="T42" fmla="*/ 35 w 137"/>
                <a:gd name="T43" fmla="*/ 62 h 87"/>
                <a:gd name="T44" fmla="*/ 17 w 137"/>
                <a:gd name="T45" fmla="*/ 67 h 87"/>
                <a:gd name="T46" fmla="*/ 22 w 137"/>
                <a:gd name="T47" fmla="*/ 71 h 87"/>
                <a:gd name="T48" fmla="*/ 121 w 137"/>
                <a:gd name="T49" fmla="*/ 40 h 87"/>
                <a:gd name="T50" fmla="*/ 137 w 137"/>
                <a:gd name="T51" fmla="*/ 31 h 87"/>
                <a:gd name="T52" fmla="*/ 121 w 137"/>
                <a:gd name="T53" fmla="*/ 21 h 87"/>
                <a:gd name="T54" fmla="*/ 121 w 137"/>
                <a:gd name="T55" fmla="*/ 28 h 87"/>
                <a:gd name="T56" fmla="*/ 103 w 137"/>
                <a:gd name="T57" fmla="*/ 28 h 87"/>
                <a:gd name="T58" fmla="*/ 103 w 137"/>
                <a:gd name="T59" fmla="*/ 34 h 87"/>
                <a:gd name="T60" fmla="*/ 121 w 137"/>
                <a:gd name="T61" fmla="*/ 34 h 87"/>
                <a:gd name="T62" fmla="*/ 121 w 137"/>
                <a:gd name="T63" fmla="*/ 40 h 87"/>
                <a:gd name="T64" fmla="*/ 121 w 137"/>
                <a:gd name="T65" fmla="*/ 54 h 87"/>
                <a:gd name="T66" fmla="*/ 103 w 137"/>
                <a:gd name="T67" fmla="*/ 54 h 87"/>
                <a:gd name="T68" fmla="*/ 103 w 137"/>
                <a:gd name="T69" fmla="*/ 60 h 87"/>
                <a:gd name="T70" fmla="*/ 121 w 137"/>
                <a:gd name="T71" fmla="*/ 60 h 87"/>
                <a:gd name="T72" fmla="*/ 121 w 137"/>
                <a:gd name="T73" fmla="*/ 67 h 87"/>
                <a:gd name="T74" fmla="*/ 137 w 137"/>
                <a:gd name="T75" fmla="*/ 57 h 87"/>
                <a:gd name="T76" fmla="*/ 121 w 137"/>
                <a:gd name="T77" fmla="*/ 48 h 87"/>
                <a:gd name="T78" fmla="*/ 121 w 137"/>
                <a:gd name="T79" fmla="*/ 5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7" h="87">
                  <a:moveTo>
                    <a:pt x="18" y="47"/>
                  </a:moveTo>
                  <a:lnTo>
                    <a:pt x="0" y="47"/>
                  </a:lnTo>
                  <a:lnTo>
                    <a:pt x="0" y="41"/>
                  </a:lnTo>
                  <a:lnTo>
                    <a:pt x="18" y="41"/>
                  </a:lnTo>
                  <a:lnTo>
                    <a:pt x="18" y="35"/>
                  </a:lnTo>
                  <a:lnTo>
                    <a:pt x="34" y="44"/>
                  </a:lnTo>
                  <a:lnTo>
                    <a:pt x="18" y="53"/>
                  </a:lnTo>
                  <a:lnTo>
                    <a:pt x="18" y="47"/>
                  </a:lnTo>
                  <a:close/>
                  <a:moveTo>
                    <a:pt x="26" y="12"/>
                  </a:moveTo>
                  <a:lnTo>
                    <a:pt x="13" y="0"/>
                  </a:lnTo>
                  <a:lnTo>
                    <a:pt x="9" y="4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35" y="26"/>
                  </a:lnTo>
                  <a:lnTo>
                    <a:pt x="30" y="8"/>
                  </a:lnTo>
                  <a:lnTo>
                    <a:pt x="26" y="12"/>
                  </a:lnTo>
                  <a:close/>
                  <a:moveTo>
                    <a:pt x="22" y="71"/>
                  </a:moveTo>
                  <a:lnTo>
                    <a:pt x="9" y="83"/>
                  </a:lnTo>
                  <a:lnTo>
                    <a:pt x="13" y="87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5" y="62"/>
                  </a:lnTo>
                  <a:lnTo>
                    <a:pt x="17" y="67"/>
                  </a:lnTo>
                  <a:lnTo>
                    <a:pt x="22" y="71"/>
                  </a:lnTo>
                  <a:close/>
                  <a:moveTo>
                    <a:pt x="121" y="40"/>
                  </a:moveTo>
                  <a:lnTo>
                    <a:pt x="137" y="31"/>
                  </a:lnTo>
                  <a:lnTo>
                    <a:pt x="121" y="21"/>
                  </a:lnTo>
                  <a:lnTo>
                    <a:pt x="121" y="28"/>
                  </a:lnTo>
                  <a:lnTo>
                    <a:pt x="103" y="28"/>
                  </a:lnTo>
                  <a:lnTo>
                    <a:pt x="103" y="34"/>
                  </a:lnTo>
                  <a:lnTo>
                    <a:pt x="121" y="34"/>
                  </a:lnTo>
                  <a:lnTo>
                    <a:pt x="121" y="40"/>
                  </a:lnTo>
                  <a:close/>
                  <a:moveTo>
                    <a:pt x="121" y="54"/>
                  </a:moveTo>
                  <a:lnTo>
                    <a:pt x="103" y="54"/>
                  </a:lnTo>
                  <a:lnTo>
                    <a:pt x="103" y="60"/>
                  </a:lnTo>
                  <a:lnTo>
                    <a:pt x="121" y="60"/>
                  </a:lnTo>
                  <a:lnTo>
                    <a:pt x="121" y="67"/>
                  </a:lnTo>
                  <a:lnTo>
                    <a:pt x="137" y="57"/>
                  </a:lnTo>
                  <a:lnTo>
                    <a:pt x="121" y="48"/>
                  </a:lnTo>
                  <a:lnTo>
                    <a:pt x="121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444">
              <a:extLst>
                <a:ext uri="{FF2B5EF4-FFF2-40B4-BE49-F238E27FC236}">
                  <a16:creationId xmlns:a16="http://schemas.microsoft.com/office/drawing/2014/main" id="{6A8BAD73-B8CD-47C8-80D0-162BD9CCEC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6338" y="3144838"/>
              <a:ext cx="107950" cy="46038"/>
            </a:xfrm>
            <a:custGeom>
              <a:avLst/>
              <a:gdLst>
                <a:gd name="T0" fmla="*/ 13 w 69"/>
                <a:gd name="T1" fmla="*/ 7 h 29"/>
                <a:gd name="T2" fmla="*/ 11 w 69"/>
                <a:gd name="T3" fmla="*/ 5 h 29"/>
                <a:gd name="T4" fmla="*/ 9 w 69"/>
                <a:gd name="T5" fmla="*/ 5 h 29"/>
                <a:gd name="T6" fmla="*/ 7 w 69"/>
                <a:gd name="T7" fmla="*/ 6 h 29"/>
                <a:gd name="T8" fmla="*/ 7 w 69"/>
                <a:gd name="T9" fmla="*/ 10 h 29"/>
                <a:gd name="T10" fmla="*/ 13 w 69"/>
                <a:gd name="T11" fmla="*/ 12 h 29"/>
                <a:gd name="T12" fmla="*/ 19 w 69"/>
                <a:gd name="T13" fmla="*/ 16 h 29"/>
                <a:gd name="T14" fmla="*/ 19 w 69"/>
                <a:gd name="T15" fmla="*/ 23 h 29"/>
                <a:gd name="T16" fmla="*/ 15 w 69"/>
                <a:gd name="T17" fmla="*/ 28 h 29"/>
                <a:gd name="T18" fmla="*/ 3 w 69"/>
                <a:gd name="T19" fmla="*/ 27 h 29"/>
                <a:gd name="T20" fmla="*/ 6 w 69"/>
                <a:gd name="T21" fmla="*/ 20 h 29"/>
                <a:gd name="T22" fmla="*/ 7 w 69"/>
                <a:gd name="T23" fmla="*/ 23 h 29"/>
                <a:gd name="T24" fmla="*/ 10 w 69"/>
                <a:gd name="T25" fmla="*/ 24 h 29"/>
                <a:gd name="T26" fmla="*/ 14 w 69"/>
                <a:gd name="T27" fmla="*/ 21 h 29"/>
                <a:gd name="T28" fmla="*/ 11 w 69"/>
                <a:gd name="T29" fmla="*/ 17 h 29"/>
                <a:gd name="T30" fmla="*/ 4 w 69"/>
                <a:gd name="T31" fmla="*/ 15 h 29"/>
                <a:gd name="T32" fmla="*/ 1 w 69"/>
                <a:gd name="T33" fmla="*/ 8 h 29"/>
                <a:gd name="T34" fmla="*/ 4 w 69"/>
                <a:gd name="T35" fmla="*/ 2 h 29"/>
                <a:gd name="T36" fmla="*/ 10 w 69"/>
                <a:gd name="T37" fmla="*/ 0 h 29"/>
                <a:gd name="T38" fmla="*/ 16 w 69"/>
                <a:gd name="T39" fmla="*/ 2 h 29"/>
                <a:gd name="T40" fmla="*/ 19 w 69"/>
                <a:gd name="T41" fmla="*/ 8 h 29"/>
                <a:gd name="T42" fmla="*/ 23 w 69"/>
                <a:gd name="T43" fmla="*/ 29 h 29"/>
                <a:gd name="T44" fmla="*/ 32 w 69"/>
                <a:gd name="T45" fmla="*/ 0 h 29"/>
                <a:gd name="T46" fmla="*/ 41 w 69"/>
                <a:gd name="T47" fmla="*/ 2 h 29"/>
                <a:gd name="T48" fmla="*/ 43 w 69"/>
                <a:gd name="T49" fmla="*/ 8 h 29"/>
                <a:gd name="T50" fmla="*/ 40 w 69"/>
                <a:gd name="T51" fmla="*/ 14 h 29"/>
                <a:gd name="T52" fmla="*/ 44 w 69"/>
                <a:gd name="T53" fmla="*/ 20 h 29"/>
                <a:gd name="T54" fmla="*/ 41 w 69"/>
                <a:gd name="T55" fmla="*/ 27 h 29"/>
                <a:gd name="T56" fmla="*/ 35 w 69"/>
                <a:gd name="T57" fmla="*/ 29 h 29"/>
                <a:gd name="T58" fmla="*/ 29 w 69"/>
                <a:gd name="T59" fmla="*/ 12 h 29"/>
                <a:gd name="T60" fmla="*/ 35 w 69"/>
                <a:gd name="T61" fmla="*/ 11 h 29"/>
                <a:gd name="T62" fmla="*/ 37 w 69"/>
                <a:gd name="T63" fmla="*/ 8 h 29"/>
                <a:gd name="T64" fmla="*/ 35 w 69"/>
                <a:gd name="T65" fmla="*/ 5 h 29"/>
                <a:gd name="T66" fmla="*/ 29 w 69"/>
                <a:gd name="T67" fmla="*/ 5 h 29"/>
                <a:gd name="T68" fmla="*/ 33 w 69"/>
                <a:gd name="T69" fmla="*/ 24 h 29"/>
                <a:gd name="T70" fmla="*/ 36 w 69"/>
                <a:gd name="T71" fmla="*/ 24 h 29"/>
                <a:gd name="T72" fmla="*/ 38 w 69"/>
                <a:gd name="T73" fmla="*/ 20 h 29"/>
                <a:gd name="T74" fmla="*/ 36 w 69"/>
                <a:gd name="T75" fmla="*/ 16 h 29"/>
                <a:gd name="T76" fmla="*/ 29 w 69"/>
                <a:gd name="T77" fmla="*/ 16 h 29"/>
                <a:gd name="T78" fmla="*/ 33 w 69"/>
                <a:gd name="T79" fmla="*/ 24 h 29"/>
                <a:gd name="T80" fmla="*/ 66 w 69"/>
                <a:gd name="T81" fmla="*/ 27 h 29"/>
                <a:gd name="T82" fmla="*/ 53 w 69"/>
                <a:gd name="T83" fmla="*/ 28 h 29"/>
                <a:gd name="T84" fmla="*/ 47 w 69"/>
                <a:gd name="T85" fmla="*/ 20 h 29"/>
                <a:gd name="T86" fmla="*/ 47 w 69"/>
                <a:gd name="T87" fmla="*/ 9 h 29"/>
                <a:gd name="T88" fmla="*/ 53 w 69"/>
                <a:gd name="T89" fmla="*/ 1 h 29"/>
                <a:gd name="T90" fmla="*/ 66 w 69"/>
                <a:gd name="T91" fmla="*/ 2 h 29"/>
                <a:gd name="T92" fmla="*/ 64 w 69"/>
                <a:gd name="T93" fmla="*/ 10 h 29"/>
                <a:gd name="T94" fmla="*/ 62 w 69"/>
                <a:gd name="T95" fmla="*/ 6 h 29"/>
                <a:gd name="T96" fmla="*/ 59 w 69"/>
                <a:gd name="T97" fmla="*/ 4 h 29"/>
                <a:gd name="T98" fmla="*/ 54 w 69"/>
                <a:gd name="T99" fmla="*/ 8 h 29"/>
                <a:gd name="T100" fmla="*/ 53 w 69"/>
                <a:gd name="T101" fmla="*/ 14 h 29"/>
                <a:gd name="T102" fmla="*/ 54 w 69"/>
                <a:gd name="T103" fmla="*/ 21 h 29"/>
                <a:gd name="T104" fmla="*/ 59 w 69"/>
                <a:gd name="T105" fmla="*/ 25 h 29"/>
                <a:gd name="T106" fmla="*/ 62 w 69"/>
                <a:gd name="T107" fmla="*/ 23 h 29"/>
                <a:gd name="T108" fmla="*/ 64 w 69"/>
                <a:gd name="T10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" h="29">
                  <a:moveTo>
                    <a:pt x="14" y="8"/>
                  </a:moveTo>
                  <a:cubicBezTo>
                    <a:pt x="14" y="8"/>
                    <a:pt x="14" y="7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0" y="4"/>
                    <a:pt x="10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3"/>
                    <a:pt x="15" y="13"/>
                    <a:pt x="16" y="14"/>
                  </a:cubicBezTo>
                  <a:cubicBezTo>
                    <a:pt x="17" y="14"/>
                    <a:pt x="18" y="15"/>
                    <a:pt x="19" y="16"/>
                  </a:cubicBezTo>
                  <a:cubicBezTo>
                    <a:pt x="20" y="17"/>
                    <a:pt x="20" y="19"/>
                    <a:pt x="20" y="20"/>
                  </a:cubicBezTo>
                  <a:cubicBezTo>
                    <a:pt x="20" y="21"/>
                    <a:pt x="20" y="22"/>
                    <a:pt x="19" y="23"/>
                  </a:cubicBezTo>
                  <a:cubicBezTo>
                    <a:pt x="19" y="24"/>
                    <a:pt x="18" y="25"/>
                    <a:pt x="18" y="26"/>
                  </a:cubicBezTo>
                  <a:cubicBezTo>
                    <a:pt x="17" y="27"/>
                    <a:pt x="16" y="28"/>
                    <a:pt x="15" y="28"/>
                  </a:cubicBezTo>
                  <a:cubicBezTo>
                    <a:pt x="13" y="29"/>
                    <a:pt x="12" y="29"/>
                    <a:pt x="10" y="29"/>
                  </a:cubicBezTo>
                  <a:cubicBezTo>
                    <a:pt x="7" y="29"/>
                    <a:pt x="5" y="29"/>
                    <a:pt x="3" y="27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2"/>
                    <a:pt x="7" y="23"/>
                    <a:pt x="7" y="23"/>
                  </a:cubicBezTo>
                  <a:cubicBezTo>
                    <a:pt x="7" y="24"/>
                    <a:pt x="8" y="24"/>
                    <a:pt x="8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1" y="24"/>
                    <a:pt x="12" y="24"/>
                    <a:pt x="13" y="23"/>
                  </a:cubicBezTo>
                  <a:cubicBezTo>
                    <a:pt x="14" y="23"/>
                    <a:pt x="14" y="22"/>
                    <a:pt x="14" y="21"/>
                  </a:cubicBezTo>
                  <a:cubicBezTo>
                    <a:pt x="14" y="20"/>
                    <a:pt x="14" y="19"/>
                    <a:pt x="13" y="18"/>
                  </a:cubicBezTo>
                  <a:cubicBezTo>
                    <a:pt x="13" y="18"/>
                    <a:pt x="12" y="17"/>
                    <a:pt x="11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6"/>
                    <a:pt x="5" y="15"/>
                    <a:pt x="4" y="15"/>
                  </a:cubicBezTo>
                  <a:cubicBezTo>
                    <a:pt x="3" y="14"/>
                    <a:pt x="2" y="13"/>
                    <a:pt x="2" y="12"/>
                  </a:cubicBezTo>
                  <a:cubicBezTo>
                    <a:pt x="1" y="11"/>
                    <a:pt x="1" y="10"/>
                    <a:pt x="1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5" y="0"/>
                    <a:pt x="15" y="1"/>
                    <a:pt x="16" y="2"/>
                  </a:cubicBezTo>
                  <a:cubicBezTo>
                    <a:pt x="17" y="2"/>
                    <a:pt x="18" y="3"/>
                    <a:pt x="18" y="4"/>
                  </a:cubicBezTo>
                  <a:cubicBezTo>
                    <a:pt x="19" y="5"/>
                    <a:pt x="19" y="6"/>
                    <a:pt x="19" y="8"/>
                  </a:cubicBezTo>
                  <a:lnTo>
                    <a:pt x="14" y="8"/>
                  </a:lnTo>
                  <a:close/>
                  <a:moveTo>
                    <a:pt x="23" y="29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0"/>
                    <a:pt x="37" y="1"/>
                  </a:cubicBezTo>
                  <a:cubicBezTo>
                    <a:pt x="39" y="1"/>
                    <a:pt x="40" y="1"/>
                    <a:pt x="41" y="2"/>
                  </a:cubicBezTo>
                  <a:cubicBezTo>
                    <a:pt x="42" y="3"/>
                    <a:pt x="42" y="4"/>
                    <a:pt x="43" y="5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3" y="9"/>
                    <a:pt x="43" y="10"/>
                    <a:pt x="42" y="11"/>
                  </a:cubicBezTo>
                  <a:cubicBezTo>
                    <a:pt x="42" y="12"/>
                    <a:pt x="41" y="13"/>
                    <a:pt x="40" y="14"/>
                  </a:cubicBezTo>
                  <a:cubicBezTo>
                    <a:pt x="41" y="15"/>
                    <a:pt x="42" y="15"/>
                    <a:pt x="43" y="17"/>
                  </a:cubicBezTo>
                  <a:cubicBezTo>
                    <a:pt x="43" y="18"/>
                    <a:pt x="44" y="19"/>
                    <a:pt x="44" y="20"/>
                  </a:cubicBezTo>
                  <a:cubicBezTo>
                    <a:pt x="44" y="22"/>
                    <a:pt x="44" y="23"/>
                    <a:pt x="43" y="24"/>
                  </a:cubicBezTo>
                  <a:cubicBezTo>
                    <a:pt x="43" y="25"/>
                    <a:pt x="42" y="26"/>
                    <a:pt x="41" y="27"/>
                  </a:cubicBezTo>
                  <a:cubicBezTo>
                    <a:pt x="40" y="27"/>
                    <a:pt x="39" y="28"/>
                    <a:pt x="38" y="28"/>
                  </a:cubicBezTo>
                  <a:cubicBezTo>
                    <a:pt x="37" y="29"/>
                    <a:pt x="36" y="29"/>
                    <a:pt x="35" y="29"/>
                  </a:cubicBezTo>
                  <a:lnTo>
                    <a:pt x="23" y="29"/>
                  </a:lnTo>
                  <a:close/>
                  <a:moveTo>
                    <a:pt x="29" y="12"/>
                  </a:moveTo>
                  <a:cubicBezTo>
                    <a:pt x="30" y="12"/>
                    <a:pt x="31" y="12"/>
                    <a:pt x="32" y="12"/>
                  </a:cubicBezTo>
                  <a:cubicBezTo>
                    <a:pt x="33" y="12"/>
                    <a:pt x="34" y="12"/>
                    <a:pt x="35" y="11"/>
                  </a:cubicBezTo>
                  <a:cubicBezTo>
                    <a:pt x="36" y="11"/>
                    <a:pt x="36" y="11"/>
                    <a:pt x="37" y="10"/>
                  </a:cubicBezTo>
                  <a:cubicBezTo>
                    <a:pt x="37" y="10"/>
                    <a:pt x="37" y="9"/>
                    <a:pt x="37" y="8"/>
                  </a:cubicBezTo>
                  <a:cubicBezTo>
                    <a:pt x="37" y="7"/>
                    <a:pt x="37" y="6"/>
                    <a:pt x="37" y="6"/>
                  </a:cubicBezTo>
                  <a:cubicBezTo>
                    <a:pt x="36" y="5"/>
                    <a:pt x="36" y="5"/>
                    <a:pt x="35" y="5"/>
                  </a:cubicBezTo>
                  <a:cubicBezTo>
                    <a:pt x="34" y="5"/>
                    <a:pt x="33" y="5"/>
                    <a:pt x="32" y="5"/>
                  </a:cubicBezTo>
                  <a:cubicBezTo>
                    <a:pt x="31" y="5"/>
                    <a:pt x="30" y="5"/>
                    <a:pt x="29" y="5"/>
                  </a:cubicBezTo>
                  <a:lnTo>
                    <a:pt x="29" y="12"/>
                  </a:lnTo>
                  <a:close/>
                  <a:moveTo>
                    <a:pt x="33" y="24"/>
                  </a:move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7" y="24"/>
                    <a:pt x="37" y="23"/>
                    <a:pt x="37" y="23"/>
                  </a:cubicBezTo>
                  <a:cubicBezTo>
                    <a:pt x="38" y="22"/>
                    <a:pt x="38" y="21"/>
                    <a:pt x="38" y="20"/>
                  </a:cubicBezTo>
                  <a:cubicBezTo>
                    <a:pt x="38" y="19"/>
                    <a:pt x="38" y="18"/>
                    <a:pt x="37" y="18"/>
                  </a:cubicBezTo>
                  <a:cubicBezTo>
                    <a:pt x="37" y="17"/>
                    <a:pt x="36" y="17"/>
                    <a:pt x="36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2" y="16"/>
                    <a:pt x="30" y="16"/>
                    <a:pt x="29" y="16"/>
                  </a:cubicBezTo>
                  <a:cubicBezTo>
                    <a:pt x="29" y="24"/>
                    <a:pt x="29" y="24"/>
                    <a:pt x="29" y="24"/>
                  </a:cubicBezTo>
                  <a:lnTo>
                    <a:pt x="33" y="24"/>
                  </a:lnTo>
                  <a:close/>
                  <a:moveTo>
                    <a:pt x="69" y="20"/>
                  </a:moveTo>
                  <a:cubicBezTo>
                    <a:pt x="69" y="23"/>
                    <a:pt x="68" y="25"/>
                    <a:pt x="66" y="27"/>
                  </a:cubicBezTo>
                  <a:cubicBezTo>
                    <a:pt x="64" y="28"/>
                    <a:pt x="62" y="29"/>
                    <a:pt x="59" y="29"/>
                  </a:cubicBezTo>
                  <a:cubicBezTo>
                    <a:pt x="57" y="29"/>
                    <a:pt x="55" y="29"/>
                    <a:pt x="53" y="28"/>
                  </a:cubicBezTo>
                  <a:cubicBezTo>
                    <a:pt x="52" y="27"/>
                    <a:pt x="51" y="26"/>
                    <a:pt x="50" y="25"/>
                  </a:cubicBezTo>
                  <a:cubicBezTo>
                    <a:pt x="49" y="23"/>
                    <a:pt x="48" y="22"/>
                    <a:pt x="47" y="20"/>
                  </a:cubicBezTo>
                  <a:cubicBezTo>
                    <a:pt x="47" y="18"/>
                    <a:pt x="47" y="16"/>
                    <a:pt x="47" y="14"/>
                  </a:cubicBezTo>
                  <a:cubicBezTo>
                    <a:pt x="47" y="13"/>
                    <a:pt x="47" y="11"/>
                    <a:pt x="47" y="9"/>
                  </a:cubicBezTo>
                  <a:cubicBezTo>
                    <a:pt x="48" y="7"/>
                    <a:pt x="49" y="6"/>
                    <a:pt x="50" y="4"/>
                  </a:cubicBezTo>
                  <a:cubicBezTo>
                    <a:pt x="51" y="3"/>
                    <a:pt x="52" y="2"/>
                    <a:pt x="53" y="1"/>
                  </a:cubicBezTo>
                  <a:cubicBezTo>
                    <a:pt x="55" y="0"/>
                    <a:pt x="57" y="0"/>
                    <a:pt x="59" y="0"/>
                  </a:cubicBezTo>
                  <a:cubicBezTo>
                    <a:pt x="62" y="0"/>
                    <a:pt x="64" y="0"/>
                    <a:pt x="66" y="2"/>
                  </a:cubicBezTo>
                  <a:cubicBezTo>
                    <a:pt x="68" y="4"/>
                    <a:pt x="69" y="6"/>
                    <a:pt x="69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9"/>
                    <a:pt x="64" y="8"/>
                    <a:pt x="63" y="8"/>
                  </a:cubicBezTo>
                  <a:cubicBezTo>
                    <a:pt x="63" y="7"/>
                    <a:pt x="63" y="6"/>
                    <a:pt x="62" y="6"/>
                  </a:cubicBezTo>
                  <a:cubicBezTo>
                    <a:pt x="62" y="5"/>
                    <a:pt x="61" y="5"/>
                    <a:pt x="61" y="5"/>
                  </a:cubicBezTo>
                  <a:cubicBezTo>
                    <a:pt x="60" y="4"/>
                    <a:pt x="59" y="4"/>
                    <a:pt x="59" y="4"/>
                  </a:cubicBezTo>
                  <a:cubicBezTo>
                    <a:pt x="57" y="4"/>
                    <a:pt x="56" y="4"/>
                    <a:pt x="56" y="5"/>
                  </a:cubicBezTo>
                  <a:cubicBezTo>
                    <a:pt x="55" y="6"/>
                    <a:pt x="54" y="7"/>
                    <a:pt x="54" y="8"/>
                  </a:cubicBezTo>
                  <a:cubicBezTo>
                    <a:pt x="53" y="9"/>
                    <a:pt x="53" y="10"/>
                    <a:pt x="53" y="11"/>
                  </a:cubicBezTo>
                  <a:cubicBezTo>
                    <a:pt x="53" y="12"/>
                    <a:pt x="53" y="13"/>
                    <a:pt x="53" y="14"/>
                  </a:cubicBezTo>
                  <a:cubicBezTo>
                    <a:pt x="53" y="15"/>
                    <a:pt x="53" y="16"/>
                    <a:pt x="53" y="18"/>
                  </a:cubicBezTo>
                  <a:cubicBezTo>
                    <a:pt x="53" y="19"/>
                    <a:pt x="53" y="20"/>
                    <a:pt x="54" y="21"/>
                  </a:cubicBezTo>
                  <a:cubicBezTo>
                    <a:pt x="54" y="22"/>
                    <a:pt x="55" y="23"/>
                    <a:pt x="56" y="24"/>
                  </a:cubicBezTo>
                  <a:cubicBezTo>
                    <a:pt x="56" y="24"/>
                    <a:pt x="57" y="25"/>
                    <a:pt x="59" y="25"/>
                  </a:cubicBezTo>
                  <a:cubicBezTo>
                    <a:pt x="59" y="25"/>
                    <a:pt x="60" y="25"/>
                    <a:pt x="61" y="24"/>
                  </a:cubicBezTo>
                  <a:cubicBezTo>
                    <a:pt x="61" y="24"/>
                    <a:pt x="62" y="23"/>
                    <a:pt x="62" y="23"/>
                  </a:cubicBezTo>
                  <a:cubicBezTo>
                    <a:pt x="63" y="22"/>
                    <a:pt x="63" y="22"/>
                    <a:pt x="63" y="21"/>
                  </a:cubicBezTo>
                  <a:cubicBezTo>
                    <a:pt x="64" y="20"/>
                    <a:pt x="64" y="20"/>
                    <a:pt x="64" y="19"/>
                  </a:cubicBezTo>
                  <a:lnTo>
                    <a:pt x="69" y="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F5F8AA0-79FD-486D-A004-915E38532E38}"/>
              </a:ext>
            </a:extLst>
          </p:cNvPr>
          <p:cNvGrpSpPr>
            <a:grpSpLocks noChangeAspect="1"/>
          </p:cNvGrpSpPr>
          <p:nvPr/>
        </p:nvGrpSpPr>
        <p:grpSpPr>
          <a:xfrm>
            <a:off x="5370511" y="2693068"/>
            <a:ext cx="280988" cy="450851"/>
            <a:chOff x="5510213" y="3111500"/>
            <a:chExt cx="280988" cy="450851"/>
          </a:xfrm>
        </p:grpSpPr>
        <p:sp>
          <p:nvSpPr>
            <p:cNvPr id="69" name="Freeform 445">
              <a:extLst>
                <a:ext uri="{FF2B5EF4-FFF2-40B4-BE49-F238E27FC236}">
                  <a16:creationId xmlns:a16="http://schemas.microsoft.com/office/drawing/2014/main" id="{86F27EEB-9567-4F20-B76B-290B137F8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3467100"/>
              <a:ext cx="255588" cy="84138"/>
            </a:xfrm>
            <a:custGeom>
              <a:avLst/>
              <a:gdLst>
                <a:gd name="T0" fmla="*/ 162 w 162"/>
                <a:gd name="T1" fmla="*/ 0 h 53"/>
                <a:gd name="T2" fmla="*/ 162 w 162"/>
                <a:gd name="T3" fmla="*/ 28 h 53"/>
                <a:gd name="T4" fmla="*/ 81 w 162"/>
                <a:gd name="T5" fmla="*/ 53 h 53"/>
                <a:gd name="T6" fmla="*/ 0 w 162"/>
                <a:gd name="T7" fmla="*/ 28 h 53"/>
                <a:gd name="T8" fmla="*/ 0 w 162"/>
                <a:gd name="T9" fmla="*/ 0 h 53"/>
                <a:gd name="T10" fmla="*/ 81 w 162"/>
                <a:gd name="T11" fmla="*/ 19 h 53"/>
                <a:gd name="T12" fmla="*/ 162 w 162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53">
                  <a:moveTo>
                    <a:pt x="162" y="0"/>
                  </a:moveTo>
                  <a:cubicBezTo>
                    <a:pt x="162" y="28"/>
                    <a:pt x="162" y="28"/>
                    <a:pt x="162" y="28"/>
                  </a:cubicBezTo>
                  <a:cubicBezTo>
                    <a:pt x="161" y="40"/>
                    <a:pt x="128" y="53"/>
                    <a:pt x="81" y="53"/>
                  </a:cubicBezTo>
                  <a:cubicBezTo>
                    <a:pt x="34" y="53"/>
                    <a:pt x="2" y="40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2"/>
                    <a:pt x="49" y="19"/>
                    <a:pt x="81" y="19"/>
                  </a:cubicBezTo>
                  <a:cubicBezTo>
                    <a:pt x="113" y="19"/>
                    <a:pt x="147" y="12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446">
              <a:extLst>
                <a:ext uri="{FF2B5EF4-FFF2-40B4-BE49-F238E27FC236}">
                  <a16:creationId xmlns:a16="http://schemas.microsoft.com/office/drawing/2014/main" id="{F08BDDDF-7445-464E-B238-E1D2EE123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913" y="3403600"/>
              <a:ext cx="257175" cy="80963"/>
            </a:xfrm>
            <a:custGeom>
              <a:avLst/>
              <a:gdLst>
                <a:gd name="T0" fmla="*/ 82 w 163"/>
                <a:gd name="T1" fmla="*/ 0 h 51"/>
                <a:gd name="T2" fmla="*/ 163 w 163"/>
                <a:gd name="T3" fmla="*/ 25 h 51"/>
                <a:gd name="T4" fmla="*/ 163 w 163"/>
                <a:gd name="T5" fmla="*/ 26 h 51"/>
                <a:gd name="T6" fmla="*/ 163 w 163"/>
                <a:gd name="T7" fmla="*/ 26 h 51"/>
                <a:gd name="T8" fmla="*/ 163 w 163"/>
                <a:gd name="T9" fmla="*/ 26 h 51"/>
                <a:gd name="T10" fmla="*/ 82 w 163"/>
                <a:gd name="T11" fmla="*/ 51 h 51"/>
                <a:gd name="T12" fmla="*/ 1 w 163"/>
                <a:gd name="T13" fmla="*/ 26 h 51"/>
                <a:gd name="T14" fmla="*/ 1 w 163"/>
                <a:gd name="T15" fmla="*/ 26 h 51"/>
                <a:gd name="T16" fmla="*/ 1 w 163"/>
                <a:gd name="T17" fmla="*/ 26 h 51"/>
                <a:gd name="T18" fmla="*/ 0 w 163"/>
                <a:gd name="T19" fmla="*/ 25 h 51"/>
                <a:gd name="T20" fmla="*/ 82 w 163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1">
                  <a:moveTo>
                    <a:pt x="82" y="0"/>
                  </a:moveTo>
                  <a:cubicBezTo>
                    <a:pt x="130" y="0"/>
                    <a:pt x="163" y="13"/>
                    <a:pt x="163" y="25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1" y="38"/>
                    <a:pt x="128" y="51"/>
                    <a:pt x="82" y="51"/>
                  </a:cubicBezTo>
                  <a:cubicBezTo>
                    <a:pt x="36" y="51"/>
                    <a:pt x="3" y="38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13"/>
                    <a:pt x="34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447">
              <a:extLst>
                <a:ext uri="{FF2B5EF4-FFF2-40B4-BE49-F238E27FC236}">
                  <a16:creationId xmlns:a16="http://schemas.microsoft.com/office/drawing/2014/main" id="{57621CF6-3CE3-4C01-95C5-23E283898B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0213" y="3195638"/>
              <a:ext cx="280988" cy="366713"/>
            </a:xfrm>
            <a:custGeom>
              <a:avLst/>
              <a:gdLst>
                <a:gd name="T0" fmla="*/ 80 w 179"/>
                <a:gd name="T1" fmla="*/ 202 h 234"/>
                <a:gd name="T2" fmla="*/ 86 w 179"/>
                <a:gd name="T3" fmla="*/ 206 h 234"/>
                <a:gd name="T4" fmla="*/ 80 w 179"/>
                <a:gd name="T5" fmla="*/ 209 h 234"/>
                <a:gd name="T6" fmla="*/ 88 w 179"/>
                <a:gd name="T7" fmla="*/ 214 h 234"/>
                <a:gd name="T8" fmla="*/ 76 w 179"/>
                <a:gd name="T9" fmla="*/ 217 h 234"/>
                <a:gd name="T10" fmla="*/ 87 w 179"/>
                <a:gd name="T11" fmla="*/ 199 h 234"/>
                <a:gd name="T12" fmla="*/ 97 w 179"/>
                <a:gd name="T13" fmla="*/ 199 h 234"/>
                <a:gd name="T14" fmla="*/ 102 w 179"/>
                <a:gd name="T15" fmla="*/ 201 h 234"/>
                <a:gd name="T16" fmla="*/ 103 w 179"/>
                <a:gd name="T17" fmla="*/ 204 h 234"/>
                <a:gd name="T18" fmla="*/ 102 w 179"/>
                <a:gd name="T19" fmla="*/ 207 h 234"/>
                <a:gd name="T20" fmla="*/ 100 w 179"/>
                <a:gd name="T21" fmla="*/ 209 h 234"/>
                <a:gd name="T22" fmla="*/ 100 w 179"/>
                <a:gd name="T23" fmla="*/ 217 h 234"/>
                <a:gd name="T24" fmla="*/ 94 w 179"/>
                <a:gd name="T25" fmla="*/ 210 h 234"/>
                <a:gd name="T26" fmla="*/ 90 w 179"/>
                <a:gd name="T27" fmla="*/ 217 h 234"/>
                <a:gd name="T28" fmla="*/ 97 w 179"/>
                <a:gd name="T29" fmla="*/ 199 h 234"/>
                <a:gd name="T30" fmla="*/ 97 w 179"/>
                <a:gd name="T31" fmla="*/ 207 h 234"/>
                <a:gd name="T32" fmla="*/ 99 w 179"/>
                <a:gd name="T33" fmla="*/ 206 h 234"/>
                <a:gd name="T34" fmla="*/ 99 w 179"/>
                <a:gd name="T35" fmla="*/ 203 h 234"/>
                <a:gd name="T36" fmla="*/ 96 w 179"/>
                <a:gd name="T37" fmla="*/ 202 h 234"/>
                <a:gd name="T38" fmla="*/ 94 w 179"/>
                <a:gd name="T39" fmla="*/ 202 h 234"/>
                <a:gd name="T40" fmla="*/ 95 w 179"/>
                <a:gd name="T41" fmla="*/ 207 h 234"/>
                <a:gd name="T42" fmla="*/ 175 w 179"/>
                <a:gd name="T43" fmla="*/ 132 h 234"/>
                <a:gd name="T44" fmla="*/ 166 w 179"/>
                <a:gd name="T45" fmla="*/ 0 h 234"/>
                <a:gd name="T46" fmla="*/ 8 w 179"/>
                <a:gd name="T47" fmla="*/ 16 h 234"/>
                <a:gd name="T48" fmla="*/ 16 w 179"/>
                <a:gd name="T49" fmla="*/ 133 h 234"/>
                <a:gd name="T50" fmla="*/ 0 w 179"/>
                <a:gd name="T51" fmla="*/ 158 h 234"/>
                <a:gd name="T52" fmla="*/ 1 w 179"/>
                <a:gd name="T53" fmla="*/ 202 h 234"/>
                <a:gd name="T54" fmla="*/ 90 w 179"/>
                <a:gd name="T55" fmla="*/ 234 h 234"/>
                <a:gd name="T56" fmla="*/ 179 w 179"/>
                <a:gd name="T57" fmla="*/ 202 h 234"/>
                <a:gd name="T58" fmla="*/ 179 w 179"/>
                <a:gd name="T59" fmla="*/ 158 h 234"/>
                <a:gd name="T60" fmla="*/ 171 w 179"/>
                <a:gd name="T61" fmla="*/ 201 h 234"/>
                <a:gd name="T62" fmla="*/ 9 w 179"/>
                <a:gd name="T63" fmla="*/ 201 h 234"/>
                <a:gd name="T64" fmla="*/ 90 w 179"/>
                <a:gd name="T65" fmla="*/ 192 h 234"/>
                <a:gd name="T66" fmla="*/ 171 w 179"/>
                <a:gd name="T67" fmla="*/ 201 h 234"/>
                <a:gd name="T68" fmla="*/ 171 w 179"/>
                <a:gd name="T69" fmla="*/ 159 h 234"/>
                <a:gd name="T70" fmla="*/ 90 w 179"/>
                <a:gd name="T71" fmla="*/ 184 h 234"/>
                <a:gd name="T72" fmla="*/ 9 w 179"/>
                <a:gd name="T73" fmla="*/ 159 h 234"/>
                <a:gd name="T74" fmla="*/ 8 w 179"/>
                <a:gd name="T75" fmla="*/ 158 h 234"/>
                <a:gd name="T76" fmla="*/ 143 w 179"/>
                <a:gd name="T77" fmla="*/ 139 h 234"/>
                <a:gd name="T78" fmla="*/ 171 w 179"/>
                <a:gd name="T79" fmla="*/ 159 h 234"/>
                <a:gd name="T80" fmla="*/ 136 w 179"/>
                <a:gd name="T81" fmla="*/ 150 h 234"/>
                <a:gd name="T82" fmla="*/ 102 w 179"/>
                <a:gd name="T83" fmla="*/ 157 h 234"/>
                <a:gd name="T84" fmla="*/ 114 w 179"/>
                <a:gd name="T85" fmla="*/ 144 h 234"/>
                <a:gd name="T86" fmla="*/ 131 w 179"/>
                <a:gd name="T87" fmla="*/ 141 h 234"/>
                <a:gd name="T88" fmla="*/ 65 w 179"/>
                <a:gd name="T89" fmla="*/ 172 h 234"/>
                <a:gd name="T90" fmla="*/ 49 w 179"/>
                <a:gd name="T91" fmla="*/ 175 h 234"/>
                <a:gd name="T92" fmla="*/ 55 w 179"/>
                <a:gd name="T93" fmla="*/ 169 h 234"/>
                <a:gd name="T94" fmla="*/ 88 w 179"/>
                <a:gd name="T95" fmla="*/ 163 h 234"/>
                <a:gd name="T96" fmla="*/ 135 w 179"/>
                <a:gd name="T97" fmla="*/ 172 h 234"/>
                <a:gd name="T98" fmla="*/ 102 w 179"/>
                <a:gd name="T99" fmla="*/ 166 h 234"/>
                <a:gd name="T100" fmla="*/ 96 w 179"/>
                <a:gd name="T101" fmla="*/ 161 h 234"/>
                <a:gd name="T102" fmla="*/ 125 w 179"/>
                <a:gd name="T103" fmla="*/ 161 h 234"/>
                <a:gd name="T104" fmla="*/ 91 w 179"/>
                <a:gd name="T105" fmla="*/ 148 h 234"/>
                <a:gd name="T106" fmla="*/ 85 w 179"/>
                <a:gd name="T107" fmla="*/ 156 h 234"/>
                <a:gd name="T108" fmla="*/ 57 w 179"/>
                <a:gd name="T109" fmla="*/ 156 h 234"/>
                <a:gd name="T110" fmla="*/ 46 w 179"/>
                <a:gd name="T111" fmla="*/ 144 h 234"/>
                <a:gd name="T112" fmla="*/ 80 w 179"/>
                <a:gd name="T113" fmla="*/ 1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9" h="234">
                  <a:moveTo>
                    <a:pt x="87" y="202"/>
                  </a:moveTo>
                  <a:cubicBezTo>
                    <a:pt x="80" y="202"/>
                    <a:pt x="80" y="202"/>
                    <a:pt x="80" y="202"/>
                  </a:cubicBezTo>
                  <a:cubicBezTo>
                    <a:pt x="80" y="206"/>
                    <a:pt x="80" y="206"/>
                    <a:pt x="80" y="206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0" y="209"/>
                    <a:pt x="80" y="209"/>
                    <a:pt x="80" y="209"/>
                  </a:cubicBezTo>
                  <a:cubicBezTo>
                    <a:pt x="80" y="214"/>
                    <a:pt x="80" y="214"/>
                    <a:pt x="80" y="214"/>
                  </a:cubicBezTo>
                  <a:cubicBezTo>
                    <a:pt x="88" y="214"/>
                    <a:pt x="88" y="214"/>
                    <a:pt x="88" y="214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76" y="217"/>
                    <a:pt x="76" y="217"/>
                    <a:pt x="76" y="217"/>
                  </a:cubicBezTo>
                  <a:cubicBezTo>
                    <a:pt x="76" y="199"/>
                    <a:pt x="76" y="199"/>
                    <a:pt x="76" y="199"/>
                  </a:cubicBezTo>
                  <a:cubicBezTo>
                    <a:pt x="87" y="199"/>
                    <a:pt x="87" y="199"/>
                    <a:pt x="87" y="199"/>
                  </a:cubicBezTo>
                  <a:lnTo>
                    <a:pt x="87" y="202"/>
                  </a:lnTo>
                  <a:close/>
                  <a:moveTo>
                    <a:pt x="97" y="199"/>
                  </a:moveTo>
                  <a:cubicBezTo>
                    <a:pt x="98" y="199"/>
                    <a:pt x="99" y="199"/>
                    <a:pt x="100" y="200"/>
                  </a:cubicBezTo>
                  <a:cubicBezTo>
                    <a:pt x="101" y="200"/>
                    <a:pt x="101" y="200"/>
                    <a:pt x="102" y="201"/>
                  </a:cubicBezTo>
                  <a:cubicBezTo>
                    <a:pt x="102" y="201"/>
                    <a:pt x="102" y="202"/>
                    <a:pt x="103" y="203"/>
                  </a:cubicBezTo>
                  <a:cubicBezTo>
                    <a:pt x="103" y="203"/>
                    <a:pt x="103" y="204"/>
                    <a:pt x="103" y="204"/>
                  </a:cubicBezTo>
                  <a:cubicBezTo>
                    <a:pt x="103" y="205"/>
                    <a:pt x="103" y="205"/>
                    <a:pt x="103" y="206"/>
                  </a:cubicBezTo>
                  <a:cubicBezTo>
                    <a:pt x="103" y="206"/>
                    <a:pt x="102" y="207"/>
                    <a:pt x="102" y="207"/>
                  </a:cubicBezTo>
                  <a:cubicBezTo>
                    <a:pt x="102" y="207"/>
                    <a:pt x="102" y="208"/>
                    <a:pt x="101" y="208"/>
                  </a:cubicBezTo>
                  <a:cubicBezTo>
                    <a:pt x="101" y="208"/>
                    <a:pt x="100" y="209"/>
                    <a:pt x="100" y="209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90" y="217"/>
                    <a:pt x="90" y="217"/>
                    <a:pt x="90" y="217"/>
                  </a:cubicBezTo>
                  <a:cubicBezTo>
                    <a:pt x="90" y="199"/>
                    <a:pt x="90" y="199"/>
                    <a:pt x="90" y="199"/>
                  </a:cubicBezTo>
                  <a:lnTo>
                    <a:pt x="97" y="199"/>
                  </a:lnTo>
                  <a:close/>
                  <a:moveTo>
                    <a:pt x="95" y="207"/>
                  </a:moveTo>
                  <a:cubicBezTo>
                    <a:pt x="96" y="207"/>
                    <a:pt x="96" y="207"/>
                    <a:pt x="97" y="207"/>
                  </a:cubicBezTo>
                  <a:cubicBezTo>
                    <a:pt x="97" y="207"/>
                    <a:pt x="97" y="206"/>
                    <a:pt x="98" y="206"/>
                  </a:cubicBezTo>
                  <a:cubicBezTo>
                    <a:pt x="98" y="206"/>
                    <a:pt x="99" y="206"/>
                    <a:pt x="99" y="206"/>
                  </a:cubicBezTo>
                  <a:cubicBezTo>
                    <a:pt x="99" y="205"/>
                    <a:pt x="99" y="205"/>
                    <a:pt x="99" y="204"/>
                  </a:cubicBezTo>
                  <a:cubicBezTo>
                    <a:pt x="99" y="204"/>
                    <a:pt x="99" y="203"/>
                    <a:pt x="99" y="203"/>
                  </a:cubicBezTo>
                  <a:cubicBezTo>
                    <a:pt x="99" y="203"/>
                    <a:pt x="98" y="202"/>
                    <a:pt x="98" y="202"/>
                  </a:cubicBezTo>
                  <a:cubicBezTo>
                    <a:pt x="97" y="202"/>
                    <a:pt x="97" y="202"/>
                    <a:pt x="96" y="202"/>
                  </a:cubicBezTo>
                  <a:cubicBezTo>
                    <a:pt x="96" y="202"/>
                    <a:pt x="96" y="202"/>
                    <a:pt x="95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7"/>
                    <a:pt x="94" y="207"/>
                    <a:pt x="94" y="207"/>
                  </a:cubicBezTo>
                  <a:lnTo>
                    <a:pt x="95" y="207"/>
                  </a:lnTo>
                  <a:close/>
                  <a:moveTo>
                    <a:pt x="166" y="140"/>
                  </a:moveTo>
                  <a:cubicBezTo>
                    <a:pt x="171" y="140"/>
                    <a:pt x="175" y="136"/>
                    <a:pt x="175" y="132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5" y="3"/>
                    <a:pt x="171" y="0"/>
                    <a:pt x="166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2" y="8"/>
                    <a:pt x="8" y="11"/>
                    <a:pt x="8" y="1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9"/>
                    <a:pt x="12" y="133"/>
                    <a:pt x="16" y="133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12" y="139"/>
                    <a:pt x="0" y="147"/>
                    <a:pt x="0" y="158"/>
                  </a:cubicBezTo>
                  <a:cubicBezTo>
                    <a:pt x="0" y="159"/>
                    <a:pt x="1" y="160"/>
                    <a:pt x="1" y="160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3" y="223"/>
                    <a:pt x="48" y="234"/>
                    <a:pt x="90" y="234"/>
                  </a:cubicBezTo>
                  <a:cubicBezTo>
                    <a:pt x="133" y="234"/>
                    <a:pt x="177" y="223"/>
                    <a:pt x="179" y="202"/>
                  </a:cubicBezTo>
                  <a:cubicBezTo>
                    <a:pt x="179" y="202"/>
                    <a:pt x="179" y="202"/>
                    <a:pt x="179" y="202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0"/>
                    <a:pt x="179" y="159"/>
                    <a:pt x="179" y="158"/>
                  </a:cubicBezTo>
                  <a:cubicBezTo>
                    <a:pt x="179" y="151"/>
                    <a:pt x="174" y="145"/>
                    <a:pt x="166" y="140"/>
                  </a:cubicBezTo>
                  <a:close/>
                  <a:moveTo>
                    <a:pt x="171" y="201"/>
                  </a:moveTo>
                  <a:cubicBezTo>
                    <a:pt x="170" y="213"/>
                    <a:pt x="137" y="226"/>
                    <a:pt x="90" y="226"/>
                  </a:cubicBezTo>
                  <a:cubicBezTo>
                    <a:pt x="43" y="226"/>
                    <a:pt x="11" y="213"/>
                    <a:pt x="9" y="201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24" y="185"/>
                    <a:pt x="58" y="192"/>
                    <a:pt x="90" y="192"/>
                  </a:cubicBezTo>
                  <a:cubicBezTo>
                    <a:pt x="122" y="192"/>
                    <a:pt x="156" y="185"/>
                    <a:pt x="171" y="173"/>
                  </a:cubicBezTo>
                  <a:lnTo>
                    <a:pt x="171" y="201"/>
                  </a:lnTo>
                  <a:close/>
                  <a:moveTo>
                    <a:pt x="171" y="159"/>
                  </a:moveTo>
                  <a:cubicBezTo>
                    <a:pt x="171" y="159"/>
                    <a:pt x="171" y="159"/>
                    <a:pt x="171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69" y="171"/>
                    <a:pt x="136" y="184"/>
                    <a:pt x="90" y="184"/>
                  </a:cubicBezTo>
                  <a:cubicBezTo>
                    <a:pt x="44" y="184"/>
                    <a:pt x="11" y="171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8" y="158"/>
                    <a:pt x="8" y="158"/>
                  </a:cubicBezTo>
                  <a:cubicBezTo>
                    <a:pt x="8" y="149"/>
                    <a:pt x="28" y="139"/>
                    <a:pt x="58" y="135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61" y="144"/>
                    <a:pt x="171" y="151"/>
                    <a:pt x="171" y="158"/>
                  </a:cubicBezTo>
                  <a:cubicBezTo>
                    <a:pt x="171" y="159"/>
                    <a:pt x="171" y="159"/>
                    <a:pt x="171" y="159"/>
                  </a:cubicBezTo>
                  <a:close/>
                  <a:moveTo>
                    <a:pt x="131" y="141"/>
                  </a:moveTo>
                  <a:cubicBezTo>
                    <a:pt x="136" y="150"/>
                    <a:pt x="136" y="150"/>
                    <a:pt x="136" y="150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03" y="141"/>
                    <a:pt x="103" y="141"/>
                    <a:pt x="103" y="141"/>
                  </a:cubicBezTo>
                  <a:lnTo>
                    <a:pt x="131" y="141"/>
                  </a:lnTo>
                  <a:close/>
                  <a:moveTo>
                    <a:pt x="88" y="163"/>
                  </a:moveTo>
                  <a:cubicBezTo>
                    <a:pt x="65" y="172"/>
                    <a:pt x="65" y="172"/>
                    <a:pt x="65" y="172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78" y="159"/>
                    <a:pt x="78" y="159"/>
                    <a:pt x="78" y="159"/>
                  </a:cubicBezTo>
                  <a:lnTo>
                    <a:pt x="88" y="163"/>
                  </a:lnTo>
                  <a:close/>
                  <a:moveTo>
                    <a:pt x="113" y="163"/>
                  </a:moveTo>
                  <a:cubicBezTo>
                    <a:pt x="135" y="172"/>
                    <a:pt x="135" y="172"/>
                    <a:pt x="135" y="172"/>
                  </a:cubicBezTo>
                  <a:cubicBezTo>
                    <a:pt x="125" y="176"/>
                    <a:pt x="125" y="176"/>
                    <a:pt x="125" y="176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91" y="169"/>
                    <a:pt x="91" y="169"/>
                    <a:pt x="91" y="169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102" y="161"/>
                    <a:pt x="102" y="161"/>
                    <a:pt x="102" y="161"/>
                  </a:cubicBezTo>
                  <a:cubicBezTo>
                    <a:pt x="125" y="161"/>
                    <a:pt x="125" y="161"/>
                    <a:pt x="125" y="161"/>
                  </a:cubicBezTo>
                  <a:lnTo>
                    <a:pt x="113" y="163"/>
                  </a:lnTo>
                  <a:close/>
                  <a:moveTo>
                    <a:pt x="91" y="148"/>
                  </a:moveTo>
                  <a:cubicBezTo>
                    <a:pt x="88" y="151"/>
                    <a:pt x="88" y="151"/>
                    <a:pt x="88" y="151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68" y="153"/>
                    <a:pt x="68" y="153"/>
                    <a:pt x="68" y="153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80" y="150"/>
                    <a:pt x="80" y="150"/>
                    <a:pt x="80" y="150"/>
                  </a:cubicBezTo>
                  <a:lnTo>
                    <a:pt x="91" y="148"/>
                  </a:lnTo>
                  <a:close/>
                </a:path>
              </a:pathLst>
            </a:custGeom>
            <a:solidFill>
              <a:srgbClr val="97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448">
              <a:extLst>
                <a:ext uri="{FF2B5EF4-FFF2-40B4-BE49-F238E27FC236}">
                  <a16:creationId xmlns:a16="http://schemas.microsoft.com/office/drawing/2014/main" id="{74D19CED-EEA6-49E8-9976-E8F7E666A7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0" y="3222625"/>
              <a:ext cx="69850" cy="169863"/>
            </a:xfrm>
            <a:custGeom>
              <a:avLst/>
              <a:gdLst>
                <a:gd name="T0" fmla="*/ 31 w 44"/>
                <a:gd name="T1" fmla="*/ 25 h 107"/>
                <a:gd name="T2" fmla="*/ 26 w 44"/>
                <a:gd name="T3" fmla="*/ 17 h 107"/>
                <a:gd name="T4" fmla="*/ 33 w 44"/>
                <a:gd name="T5" fmla="*/ 10 h 107"/>
                <a:gd name="T6" fmla="*/ 44 w 44"/>
                <a:gd name="T7" fmla="*/ 13 h 107"/>
                <a:gd name="T8" fmla="*/ 33 w 44"/>
                <a:gd name="T9" fmla="*/ 10 h 107"/>
                <a:gd name="T10" fmla="*/ 38 w 44"/>
                <a:gd name="T11" fmla="*/ 33 h 107"/>
                <a:gd name="T12" fmla="*/ 44 w 44"/>
                <a:gd name="T13" fmla="*/ 15 h 107"/>
                <a:gd name="T14" fmla="*/ 26 w 44"/>
                <a:gd name="T15" fmla="*/ 32 h 107"/>
                <a:gd name="T16" fmla="*/ 36 w 44"/>
                <a:gd name="T17" fmla="*/ 35 h 107"/>
                <a:gd name="T18" fmla="*/ 26 w 44"/>
                <a:gd name="T19" fmla="*/ 32 h 107"/>
                <a:gd name="T20" fmla="*/ 26 w 44"/>
                <a:gd name="T21" fmla="*/ 59 h 107"/>
                <a:gd name="T22" fmla="*/ 32 w 44"/>
                <a:gd name="T23" fmla="*/ 41 h 107"/>
                <a:gd name="T24" fmla="*/ 33 w 44"/>
                <a:gd name="T25" fmla="*/ 40 h 107"/>
                <a:gd name="T26" fmla="*/ 44 w 44"/>
                <a:gd name="T27" fmla="*/ 42 h 107"/>
                <a:gd name="T28" fmla="*/ 33 w 44"/>
                <a:gd name="T29" fmla="*/ 40 h 107"/>
                <a:gd name="T30" fmla="*/ 38 w 44"/>
                <a:gd name="T31" fmla="*/ 62 h 107"/>
                <a:gd name="T32" fmla="*/ 44 w 44"/>
                <a:gd name="T33" fmla="*/ 44 h 107"/>
                <a:gd name="T34" fmla="*/ 26 w 44"/>
                <a:gd name="T35" fmla="*/ 61 h 107"/>
                <a:gd name="T36" fmla="*/ 37 w 44"/>
                <a:gd name="T37" fmla="*/ 63 h 107"/>
                <a:gd name="T38" fmla="*/ 26 w 44"/>
                <a:gd name="T39" fmla="*/ 61 h 107"/>
                <a:gd name="T40" fmla="*/ 26 w 44"/>
                <a:gd name="T41" fmla="*/ 90 h 107"/>
                <a:gd name="T42" fmla="*/ 32 w 44"/>
                <a:gd name="T43" fmla="*/ 70 h 107"/>
                <a:gd name="T44" fmla="*/ 34 w 44"/>
                <a:gd name="T45" fmla="*/ 68 h 107"/>
                <a:gd name="T46" fmla="*/ 44 w 44"/>
                <a:gd name="T47" fmla="*/ 72 h 107"/>
                <a:gd name="T48" fmla="*/ 34 w 44"/>
                <a:gd name="T49" fmla="*/ 68 h 107"/>
                <a:gd name="T50" fmla="*/ 39 w 44"/>
                <a:gd name="T51" fmla="*/ 93 h 107"/>
                <a:gd name="T52" fmla="*/ 44 w 44"/>
                <a:gd name="T53" fmla="*/ 74 h 107"/>
                <a:gd name="T54" fmla="*/ 26 w 44"/>
                <a:gd name="T55" fmla="*/ 92 h 107"/>
                <a:gd name="T56" fmla="*/ 37 w 44"/>
                <a:gd name="T57" fmla="*/ 95 h 107"/>
                <a:gd name="T58" fmla="*/ 26 w 44"/>
                <a:gd name="T59" fmla="*/ 92 h 107"/>
                <a:gd name="T60" fmla="*/ 17 w 44"/>
                <a:gd name="T61" fmla="*/ 107 h 107"/>
                <a:gd name="T62" fmla="*/ 25 w 44"/>
                <a:gd name="T63" fmla="*/ 93 h 107"/>
                <a:gd name="T64" fmla="*/ 0 w 44"/>
                <a:gd name="T65" fmla="*/ 93 h 107"/>
                <a:gd name="T66" fmla="*/ 15 w 44"/>
                <a:gd name="T67" fmla="*/ 107 h 107"/>
                <a:gd name="T68" fmla="*/ 0 w 44"/>
                <a:gd name="T69" fmla="*/ 93 h 107"/>
                <a:gd name="T70" fmla="*/ 0 w 44"/>
                <a:gd name="T71" fmla="*/ 92 h 107"/>
                <a:gd name="T72" fmla="*/ 8 w 44"/>
                <a:gd name="T73" fmla="*/ 78 h 107"/>
                <a:gd name="T74" fmla="*/ 8 w 44"/>
                <a:gd name="T75" fmla="*/ 78 h 107"/>
                <a:gd name="T76" fmla="*/ 25 w 44"/>
                <a:gd name="T77" fmla="*/ 92 h 107"/>
                <a:gd name="T78" fmla="*/ 8 w 44"/>
                <a:gd name="T79" fmla="*/ 78 h 107"/>
                <a:gd name="T80" fmla="*/ 17 w 44"/>
                <a:gd name="T81" fmla="*/ 77 h 107"/>
                <a:gd name="T82" fmla="*/ 25 w 44"/>
                <a:gd name="T83" fmla="*/ 63 h 107"/>
                <a:gd name="T84" fmla="*/ 0 w 44"/>
                <a:gd name="T85" fmla="*/ 63 h 107"/>
                <a:gd name="T86" fmla="*/ 15 w 44"/>
                <a:gd name="T87" fmla="*/ 77 h 107"/>
                <a:gd name="T88" fmla="*/ 0 w 44"/>
                <a:gd name="T89" fmla="*/ 63 h 107"/>
                <a:gd name="T90" fmla="*/ 0 w 44"/>
                <a:gd name="T91" fmla="*/ 61 h 107"/>
                <a:gd name="T92" fmla="*/ 8 w 44"/>
                <a:gd name="T93" fmla="*/ 48 h 107"/>
                <a:gd name="T94" fmla="*/ 8 w 44"/>
                <a:gd name="T95" fmla="*/ 48 h 107"/>
                <a:gd name="T96" fmla="*/ 25 w 44"/>
                <a:gd name="T97" fmla="*/ 61 h 107"/>
                <a:gd name="T98" fmla="*/ 8 w 44"/>
                <a:gd name="T99" fmla="*/ 48 h 107"/>
                <a:gd name="T100" fmla="*/ 17 w 44"/>
                <a:gd name="T101" fmla="*/ 46 h 107"/>
                <a:gd name="T102" fmla="*/ 25 w 44"/>
                <a:gd name="T103" fmla="*/ 33 h 107"/>
                <a:gd name="T104" fmla="*/ 0 w 44"/>
                <a:gd name="T105" fmla="*/ 33 h 107"/>
                <a:gd name="T106" fmla="*/ 15 w 44"/>
                <a:gd name="T107" fmla="*/ 46 h 107"/>
                <a:gd name="T108" fmla="*/ 0 w 44"/>
                <a:gd name="T109" fmla="*/ 33 h 107"/>
                <a:gd name="T110" fmla="*/ 8 w 44"/>
                <a:gd name="T111" fmla="*/ 31 h 107"/>
                <a:gd name="T112" fmla="*/ 25 w 44"/>
                <a:gd name="T113" fmla="*/ 18 h 107"/>
                <a:gd name="T114" fmla="*/ 0 w 44"/>
                <a:gd name="T115" fmla="*/ 18 h 107"/>
                <a:gd name="T116" fmla="*/ 8 w 44"/>
                <a:gd name="T117" fmla="*/ 31 h 107"/>
                <a:gd name="T118" fmla="*/ 0 w 44"/>
                <a:gd name="T119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107">
                  <a:moveTo>
                    <a:pt x="31" y="12"/>
                  </a:moveTo>
                  <a:lnTo>
                    <a:pt x="31" y="25"/>
                  </a:lnTo>
                  <a:lnTo>
                    <a:pt x="26" y="30"/>
                  </a:lnTo>
                  <a:lnTo>
                    <a:pt x="26" y="17"/>
                  </a:lnTo>
                  <a:lnTo>
                    <a:pt x="31" y="12"/>
                  </a:lnTo>
                  <a:close/>
                  <a:moveTo>
                    <a:pt x="33" y="10"/>
                  </a:moveTo>
                  <a:lnTo>
                    <a:pt x="33" y="24"/>
                  </a:lnTo>
                  <a:lnTo>
                    <a:pt x="44" y="13"/>
                  </a:lnTo>
                  <a:lnTo>
                    <a:pt x="44" y="0"/>
                  </a:lnTo>
                  <a:lnTo>
                    <a:pt x="33" y="10"/>
                  </a:lnTo>
                  <a:close/>
                  <a:moveTo>
                    <a:pt x="38" y="21"/>
                  </a:moveTo>
                  <a:lnTo>
                    <a:pt x="38" y="33"/>
                  </a:lnTo>
                  <a:lnTo>
                    <a:pt x="44" y="27"/>
                  </a:lnTo>
                  <a:lnTo>
                    <a:pt x="44" y="15"/>
                  </a:lnTo>
                  <a:lnTo>
                    <a:pt x="38" y="21"/>
                  </a:lnTo>
                  <a:close/>
                  <a:moveTo>
                    <a:pt x="26" y="32"/>
                  </a:moveTo>
                  <a:lnTo>
                    <a:pt x="26" y="45"/>
                  </a:lnTo>
                  <a:lnTo>
                    <a:pt x="36" y="35"/>
                  </a:lnTo>
                  <a:lnTo>
                    <a:pt x="36" y="22"/>
                  </a:lnTo>
                  <a:lnTo>
                    <a:pt x="26" y="32"/>
                  </a:lnTo>
                  <a:close/>
                  <a:moveTo>
                    <a:pt x="26" y="47"/>
                  </a:moveTo>
                  <a:lnTo>
                    <a:pt x="26" y="59"/>
                  </a:lnTo>
                  <a:lnTo>
                    <a:pt x="32" y="54"/>
                  </a:lnTo>
                  <a:lnTo>
                    <a:pt x="32" y="41"/>
                  </a:lnTo>
                  <a:lnTo>
                    <a:pt x="26" y="47"/>
                  </a:lnTo>
                  <a:close/>
                  <a:moveTo>
                    <a:pt x="33" y="40"/>
                  </a:moveTo>
                  <a:lnTo>
                    <a:pt x="33" y="52"/>
                  </a:lnTo>
                  <a:lnTo>
                    <a:pt x="44" y="42"/>
                  </a:lnTo>
                  <a:lnTo>
                    <a:pt x="44" y="29"/>
                  </a:lnTo>
                  <a:lnTo>
                    <a:pt x="33" y="40"/>
                  </a:lnTo>
                  <a:close/>
                  <a:moveTo>
                    <a:pt x="38" y="49"/>
                  </a:moveTo>
                  <a:lnTo>
                    <a:pt x="38" y="62"/>
                  </a:lnTo>
                  <a:lnTo>
                    <a:pt x="44" y="56"/>
                  </a:lnTo>
                  <a:lnTo>
                    <a:pt x="44" y="44"/>
                  </a:lnTo>
                  <a:lnTo>
                    <a:pt x="38" y="49"/>
                  </a:lnTo>
                  <a:close/>
                  <a:moveTo>
                    <a:pt x="26" y="61"/>
                  </a:moveTo>
                  <a:lnTo>
                    <a:pt x="26" y="74"/>
                  </a:lnTo>
                  <a:lnTo>
                    <a:pt x="37" y="63"/>
                  </a:lnTo>
                  <a:lnTo>
                    <a:pt x="37" y="51"/>
                  </a:lnTo>
                  <a:lnTo>
                    <a:pt x="26" y="61"/>
                  </a:lnTo>
                  <a:close/>
                  <a:moveTo>
                    <a:pt x="26" y="76"/>
                  </a:moveTo>
                  <a:lnTo>
                    <a:pt x="26" y="90"/>
                  </a:lnTo>
                  <a:lnTo>
                    <a:pt x="32" y="84"/>
                  </a:lnTo>
                  <a:lnTo>
                    <a:pt x="32" y="70"/>
                  </a:lnTo>
                  <a:lnTo>
                    <a:pt x="26" y="76"/>
                  </a:lnTo>
                  <a:close/>
                  <a:moveTo>
                    <a:pt x="34" y="68"/>
                  </a:moveTo>
                  <a:lnTo>
                    <a:pt x="34" y="83"/>
                  </a:lnTo>
                  <a:lnTo>
                    <a:pt x="44" y="72"/>
                  </a:lnTo>
                  <a:lnTo>
                    <a:pt x="44" y="58"/>
                  </a:lnTo>
                  <a:lnTo>
                    <a:pt x="34" y="68"/>
                  </a:lnTo>
                  <a:close/>
                  <a:moveTo>
                    <a:pt x="39" y="80"/>
                  </a:moveTo>
                  <a:lnTo>
                    <a:pt x="39" y="93"/>
                  </a:lnTo>
                  <a:lnTo>
                    <a:pt x="44" y="88"/>
                  </a:lnTo>
                  <a:lnTo>
                    <a:pt x="44" y="74"/>
                  </a:lnTo>
                  <a:lnTo>
                    <a:pt x="39" y="80"/>
                  </a:lnTo>
                  <a:close/>
                  <a:moveTo>
                    <a:pt x="26" y="92"/>
                  </a:moveTo>
                  <a:lnTo>
                    <a:pt x="26" y="106"/>
                  </a:lnTo>
                  <a:lnTo>
                    <a:pt x="37" y="95"/>
                  </a:lnTo>
                  <a:lnTo>
                    <a:pt x="37" y="81"/>
                  </a:lnTo>
                  <a:lnTo>
                    <a:pt x="26" y="92"/>
                  </a:lnTo>
                  <a:close/>
                  <a:moveTo>
                    <a:pt x="17" y="93"/>
                  </a:moveTo>
                  <a:lnTo>
                    <a:pt x="17" y="107"/>
                  </a:lnTo>
                  <a:lnTo>
                    <a:pt x="25" y="107"/>
                  </a:lnTo>
                  <a:lnTo>
                    <a:pt x="25" y="93"/>
                  </a:lnTo>
                  <a:lnTo>
                    <a:pt x="17" y="93"/>
                  </a:lnTo>
                  <a:close/>
                  <a:moveTo>
                    <a:pt x="0" y="93"/>
                  </a:moveTo>
                  <a:lnTo>
                    <a:pt x="0" y="107"/>
                  </a:lnTo>
                  <a:lnTo>
                    <a:pt x="15" y="107"/>
                  </a:lnTo>
                  <a:lnTo>
                    <a:pt x="15" y="93"/>
                  </a:lnTo>
                  <a:lnTo>
                    <a:pt x="0" y="93"/>
                  </a:lnTo>
                  <a:close/>
                  <a:moveTo>
                    <a:pt x="0" y="78"/>
                  </a:moveTo>
                  <a:lnTo>
                    <a:pt x="0" y="92"/>
                  </a:lnTo>
                  <a:lnTo>
                    <a:pt x="8" y="92"/>
                  </a:lnTo>
                  <a:lnTo>
                    <a:pt x="8" y="78"/>
                  </a:lnTo>
                  <a:lnTo>
                    <a:pt x="0" y="78"/>
                  </a:lnTo>
                  <a:close/>
                  <a:moveTo>
                    <a:pt x="8" y="78"/>
                  </a:moveTo>
                  <a:lnTo>
                    <a:pt x="8" y="92"/>
                  </a:lnTo>
                  <a:lnTo>
                    <a:pt x="25" y="92"/>
                  </a:lnTo>
                  <a:lnTo>
                    <a:pt x="25" y="78"/>
                  </a:lnTo>
                  <a:lnTo>
                    <a:pt x="8" y="78"/>
                  </a:lnTo>
                  <a:close/>
                  <a:moveTo>
                    <a:pt x="17" y="63"/>
                  </a:moveTo>
                  <a:lnTo>
                    <a:pt x="17" y="77"/>
                  </a:lnTo>
                  <a:lnTo>
                    <a:pt x="25" y="77"/>
                  </a:lnTo>
                  <a:lnTo>
                    <a:pt x="25" y="63"/>
                  </a:lnTo>
                  <a:lnTo>
                    <a:pt x="17" y="63"/>
                  </a:lnTo>
                  <a:close/>
                  <a:moveTo>
                    <a:pt x="0" y="63"/>
                  </a:moveTo>
                  <a:lnTo>
                    <a:pt x="0" y="77"/>
                  </a:lnTo>
                  <a:lnTo>
                    <a:pt x="15" y="77"/>
                  </a:lnTo>
                  <a:lnTo>
                    <a:pt x="15" y="63"/>
                  </a:lnTo>
                  <a:lnTo>
                    <a:pt x="0" y="63"/>
                  </a:lnTo>
                  <a:close/>
                  <a:moveTo>
                    <a:pt x="0" y="48"/>
                  </a:moveTo>
                  <a:lnTo>
                    <a:pt x="0" y="61"/>
                  </a:lnTo>
                  <a:lnTo>
                    <a:pt x="8" y="61"/>
                  </a:lnTo>
                  <a:lnTo>
                    <a:pt x="8" y="48"/>
                  </a:lnTo>
                  <a:lnTo>
                    <a:pt x="0" y="48"/>
                  </a:lnTo>
                  <a:close/>
                  <a:moveTo>
                    <a:pt x="8" y="48"/>
                  </a:moveTo>
                  <a:lnTo>
                    <a:pt x="8" y="61"/>
                  </a:lnTo>
                  <a:lnTo>
                    <a:pt x="25" y="61"/>
                  </a:lnTo>
                  <a:lnTo>
                    <a:pt x="25" y="48"/>
                  </a:lnTo>
                  <a:lnTo>
                    <a:pt x="8" y="48"/>
                  </a:lnTo>
                  <a:close/>
                  <a:moveTo>
                    <a:pt x="17" y="33"/>
                  </a:moveTo>
                  <a:lnTo>
                    <a:pt x="17" y="46"/>
                  </a:lnTo>
                  <a:lnTo>
                    <a:pt x="25" y="46"/>
                  </a:lnTo>
                  <a:lnTo>
                    <a:pt x="25" y="33"/>
                  </a:lnTo>
                  <a:lnTo>
                    <a:pt x="17" y="33"/>
                  </a:lnTo>
                  <a:close/>
                  <a:moveTo>
                    <a:pt x="0" y="33"/>
                  </a:moveTo>
                  <a:lnTo>
                    <a:pt x="0" y="46"/>
                  </a:lnTo>
                  <a:lnTo>
                    <a:pt x="15" y="46"/>
                  </a:lnTo>
                  <a:lnTo>
                    <a:pt x="15" y="33"/>
                  </a:lnTo>
                  <a:lnTo>
                    <a:pt x="0" y="33"/>
                  </a:lnTo>
                  <a:close/>
                  <a:moveTo>
                    <a:pt x="8" y="18"/>
                  </a:moveTo>
                  <a:lnTo>
                    <a:pt x="8" y="31"/>
                  </a:lnTo>
                  <a:lnTo>
                    <a:pt x="25" y="31"/>
                  </a:lnTo>
                  <a:lnTo>
                    <a:pt x="25" y="18"/>
                  </a:lnTo>
                  <a:lnTo>
                    <a:pt x="8" y="18"/>
                  </a:lnTo>
                  <a:close/>
                  <a:moveTo>
                    <a:pt x="0" y="18"/>
                  </a:moveTo>
                  <a:lnTo>
                    <a:pt x="0" y="31"/>
                  </a:lnTo>
                  <a:lnTo>
                    <a:pt x="8" y="31"/>
                  </a:lnTo>
                  <a:lnTo>
                    <a:pt x="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9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449">
              <a:extLst>
                <a:ext uri="{FF2B5EF4-FFF2-40B4-BE49-F238E27FC236}">
                  <a16:creationId xmlns:a16="http://schemas.microsoft.com/office/drawing/2014/main" id="{83351EA1-066F-491A-8A92-C005D2B7DE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219450"/>
              <a:ext cx="63500" cy="26988"/>
            </a:xfrm>
            <a:custGeom>
              <a:avLst/>
              <a:gdLst>
                <a:gd name="T0" fmla="*/ 25 w 40"/>
                <a:gd name="T1" fmla="*/ 14 h 17"/>
                <a:gd name="T2" fmla="*/ 23 w 40"/>
                <a:gd name="T3" fmla="*/ 17 h 17"/>
                <a:gd name="T4" fmla="*/ 9 w 40"/>
                <a:gd name="T5" fmla="*/ 17 h 17"/>
                <a:gd name="T6" fmla="*/ 12 w 40"/>
                <a:gd name="T7" fmla="*/ 14 h 17"/>
                <a:gd name="T8" fmla="*/ 25 w 40"/>
                <a:gd name="T9" fmla="*/ 14 h 17"/>
                <a:gd name="T10" fmla="*/ 8 w 40"/>
                <a:gd name="T11" fmla="*/ 9 h 17"/>
                <a:gd name="T12" fmla="*/ 0 w 40"/>
                <a:gd name="T13" fmla="*/ 17 h 17"/>
                <a:gd name="T14" fmla="*/ 7 w 40"/>
                <a:gd name="T15" fmla="*/ 17 h 17"/>
                <a:gd name="T16" fmla="*/ 16 w 40"/>
                <a:gd name="T17" fmla="*/ 9 h 17"/>
                <a:gd name="T18" fmla="*/ 8 w 40"/>
                <a:gd name="T19" fmla="*/ 9 h 17"/>
                <a:gd name="T20" fmla="*/ 18 w 40"/>
                <a:gd name="T21" fmla="*/ 0 h 17"/>
                <a:gd name="T22" fmla="*/ 10 w 40"/>
                <a:gd name="T23" fmla="*/ 8 h 17"/>
                <a:gd name="T24" fmla="*/ 17 w 40"/>
                <a:gd name="T25" fmla="*/ 8 h 17"/>
                <a:gd name="T26" fmla="*/ 25 w 40"/>
                <a:gd name="T27" fmla="*/ 0 h 17"/>
                <a:gd name="T28" fmla="*/ 18 w 40"/>
                <a:gd name="T29" fmla="*/ 0 h 17"/>
                <a:gd name="T30" fmla="*/ 27 w 40"/>
                <a:gd name="T31" fmla="*/ 0 h 17"/>
                <a:gd name="T32" fmla="*/ 13 w 40"/>
                <a:gd name="T33" fmla="*/ 12 h 17"/>
                <a:gd name="T34" fmla="*/ 27 w 40"/>
                <a:gd name="T35" fmla="*/ 12 h 17"/>
                <a:gd name="T36" fmla="*/ 40 w 40"/>
                <a:gd name="T37" fmla="*/ 0 h 17"/>
                <a:gd name="T38" fmla="*/ 27 w 40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17">
                  <a:moveTo>
                    <a:pt x="25" y="14"/>
                  </a:moveTo>
                  <a:lnTo>
                    <a:pt x="23" y="17"/>
                  </a:lnTo>
                  <a:lnTo>
                    <a:pt x="9" y="17"/>
                  </a:lnTo>
                  <a:lnTo>
                    <a:pt x="12" y="14"/>
                  </a:lnTo>
                  <a:lnTo>
                    <a:pt x="25" y="14"/>
                  </a:lnTo>
                  <a:close/>
                  <a:moveTo>
                    <a:pt x="8" y="9"/>
                  </a:moveTo>
                  <a:lnTo>
                    <a:pt x="0" y="17"/>
                  </a:lnTo>
                  <a:lnTo>
                    <a:pt x="7" y="17"/>
                  </a:lnTo>
                  <a:lnTo>
                    <a:pt x="16" y="9"/>
                  </a:lnTo>
                  <a:lnTo>
                    <a:pt x="8" y="9"/>
                  </a:lnTo>
                  <a:close/>
                  <a:moveTo>
                    <a:pt x="18" y="0"/>
                  </a:moveTo>
                  <a:lnTo>
                    <a:pt x="10" y="8"/>
                  </a:lnTo>
                  <a:lnTo>
                    <a:pt x="17" y="8"/>
                  </a:lnTo>
                  <a:lnTo>
                    <a:pt x="25" y="0"/>
                  </a:lnTo>
                  <a:lnTo>
                    <a:pt x="18" y="0"/>
                  </a:lnTo>
                  <a:close/>
                  <a:moveTo>
                    <a:pt x="27" y="0"/>
                  </a:moveTo>
                  <a:lnTo>
                    <a:pt x="13" y="12"/>
                  </a:lnTo>
                  <a:lnTo>
                    <a:pt x="27" y="12"/>
                  </a:lnTo>
                  <a:lnTo>
                    <a:pt x="4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C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450">
              <a:extLst>
                <a:ext uri="{FF2B5EF4-FFF2-40B4-BE49-F238E27FC236}">
                  <a16:creationId xmlns:a16="http://schemas.microsoft.com/office/drawing/2014/main" id="{8BE3AB02-1366-4C74-9D9A-DB5A9B72B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8163" y="3217863"/>
              <a:ext cx="73025" cy="176213"/>
            </a:xfrm>
            <a:custGeom>
              <a:avLst/>
              <a:gdLst>
                <a:gd name="T0" fmla="*/ 0 w 46"/>
                <a:gd name="T1" fmla="*/ 19 h 111"/>
                <a:gd name="T2" fmla="*/ 0 w 46"/>
                <a:gd name="T3" fmla="*/ 49 h 111"/>
                <a:gd name="T4" fmla="*/ 0 w 46"/>
                <a:gd name="T5" fmla="*/ 66 h 111"/>
                <a:gd name="T6" fmla="*/ 0 w 46"/>
                <a:gd name="T7" fmla="*/ 95 h 111"/>
                <a:gd name="T8" fmla="*/ 27 w 46"/>
                <a:gd name="T9" fmla="*/ 111 h 111"/>
                <a:gd name="T10" fmla="*/ 46 w 46"/>
                <a:gd name="T11" fmla="*/ 1 h 111"/>
                <a:gd name="T12" fmla="*/ 27 w 46"/>
                <a:gd name="T13" fmla="*/ 64 h 111"/>
                <a:gd name="T14" fmla="*/ 27 w 46"/>
                <a:gd name="T15" fmla="*/ 77 h 111"/>
                <a:gd name="T16" fmla="*/ 27 w 46"/>
                <a:gd name="T17" fmla="*/ 93 h 111"/>
                <a:gd name="T18" fmla="*/ 33 w 46"/>
                <a:gd name="T19" fmla="*/ 57 h 111"/>
                <a:gd name="T20" fmla="*/ 33 w 46"/>
                <a:gd name="T21" fmla="*/ 44 h 111"/>
                <a:gd name="T22" fmla="*/ 27 w 46"/>
                <a:gd name="T23" fmla="*/ 35 h 111"/>
                <a:gd name="T24" fmla="*/ 27 w 46"/>
                <a:gd name="T25" fmla="*/ 48 h 111"/>
                <a:gd name="T26" fmla="*/ 27 w 46"/>
                <a:gd name="T27" fmla="*/ 20 h 111"/>
                <a:gd name="T28" fmla="*/ 43 w 46"/>
                <a:gd name="T29" fmla="*/ 1 h 111"/>
                <a:gd name="T30" fmla="*/ 30 w 46"/>
                <a:gd name="T31" fmla="*/ 1 h 111"/>
                <a:gd name="T32" fmla="*/ 26 w 46"/>
                <a:gd name="T33" fmla="*/ 18 h 111"/>
                <a:gd name="T34" fmla="*/ 28 w 46"/>
                <a:gd name="T35" fmla="*/ 15 h 111"/>
                <a:gd name="T36" fmla="*/ 20 w 46"/>
                <a:gd name="T37" fmla="*/ 9 h 111"/>
                <a:gd name="T38" fmla="*/ 11 w 46"/>
                <a:gd name="T39" fmla="*/ 10 h 111"/>
                <a:gd name="T40" fmla="*/ 3 w 46"/>
                <a:gd name="T41" fmla="*/ 18 h 111"/>
                <a:gd name="T42" fmla="*/ 1 w 46"/>
                <a:gd name="T43" fmla="*/ 66 h 111"/>
                <a:gd name="T44" fmla="*/ 1 w 46"/>
                <a:gd name="T45" fmla="*/ 80 h 111"/>
                <a:gd name="T46" fmla="*/ 1 w 46"/>
                <a:gd name="T47" fmla="*/ 95 h 111"/>
                <a:gd name="T48" fmla="*/ 9 w 46"/>
                <a:gd name="T49" fmla="*/ 64 h 111"/>
                <a:gd name="T50" fmla="*/ 9 w 46"/>
                <a:gd name="T51" fmla="*/ 51 h 111"/>
                <a:gd name="T52" fmla="*/ 1 w 46"/>
                <a:gd name="T53" fmla="*/ 36 h 111"/>
                <a:gd name="T54" fmla="*/ 1 w 46"/>
                <a:gd name="T55" fmla="*/ 49 h 111"/>
                <a:gd name="T56" fmla="*/ 1 w 46"/>
                <a:gd name="T57" fmla="*/ 21 h 111"/>
                <a:gd name="T58" fmla="*/ 16 w 46"/>
                <a:gd name="T59" fmla="*/ 110 h 111"/>
                <a:gd name="T60" fmla="*/ 16 w 46"/>
                <a:gd name="T61" fmla="*/ 96 h 111"/>
                <a:gd name="T62" fmla="*/ 18 w 46"/>
                <a:gd name="T63" fmla="*/ 110 h 111"/>
                <a:gd name="T64" fmla="*/ 26 w 46"/>
                <a:gd name="T65" fmla="*/ 110 h 111"/>
                <a:gd name="T66" fmla="*/ 9 w 46"/>
                <a:gd name="T67" fmla="*/ 81 h 111"/>
                <a:gd name="T68" fmla="*/ 26 w 46"/>
                <a:gd name="T69" fmla="*/ 80 h 111"/>
                <a:gd name="T70" fmla="*/ 26 w 46"/>
                <a:gd name="T71" fmla="*/ 66 h 111"/>
                <a:gd name="T72" fmla="*/ 9 w 46"/>
                <a:gd name="T73" fmla="*/ 64 h 111"/>
                <a:gd name="T74" fmla="*/ 26 w 46"/>
                <a:gd name="T75" fmla="*/ 64 h 111"/>
                <a:gd name="T76" fmla="*/ 18 w 46"/>
                <a:gd name="T77" fmla="*/ 36 h 111"/>
                <a:gd name="T78" fmla="*/ 26 w 46"/>
                <a:gd name="T79" fmla="*/ 34 h 111"/>
                <a:gd name="T80" fmla="*/ 26 w 46"/>
                <a:gd name="T81" fmla="*/ 21 h 111"/>
                <a:gd name="T82" fmla="*/ 27 w 46"/>
                <a:gd name="T83" fmla="*/ 109 h 111"/>
                <a:gd name="T84" fmla="*/ 38 w 46"/>
                <a:gd name="T85" fmla="*/ 98 h 111"/>
                <a:gd name="T86" fmla="*/ 40 w 46"/>
                <a:gd name="T87" fmla="*/ 83 h 111"/>
                <a:gd name="T88" fmla="*/ 45 w 46"/>
                <a:gd name="T89" fmla="*/ 75 h 111"/>
                <a:gd name="T90" fmla="*/ 45 w 46"/>
                <a:gd name="T91" fmla="*/ 61 h 111"/>
                <a:gd name="T92" fmla="*/ 39 w 46"/>
                <a:gd name="T93" fmla="*/ 65 h 111"/>
                <a:gd name="T94" fmla="*/ 45 w 46"/>
                <a:gd name="T95" fmla="*/ 59 h 111"/>
                <a:gd name="T96" fmla="*/ 34 w 46"/>
                <a:gd name="T97" fmla="*/ 43 h 111"/>
                <a:gd name="T98" fmla="*/ 45 w 46"/>
                <a:gd name="T99" fmla="*/ 30 h 111"/>
                <a:gd name="T100" fmla="*/ 45 w 46"/>
                <a:gd name="T101" fmla="*/ 18 h 111"/>
                <a:gd name="T102" fmla="*/ 34 w 46"/>
                <a:gd name="T103" fmla="*/ 27 h 111"/>
                <a:gd name="T104" fmla="*/ 45 w 46"/>
                <a:gd name="T105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111">
                  <a:moveTo>
                    <a:pt x="46" y="0"/>
                  </a:moveTo>
                  <a:lnTo>
                    <a:pt x="20" y="0"/>
                  </a:lnTo>
                  <a:lnTo>
                    <a:pt x="0" y="19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27" y="111"/>
                  </a:lnTo>
                  <a:lnTo>
                    <a:pt x="46" y="92"/>
                  </a:lnTo>
                  <a:lnTo>
                    <a:pt x="46" y="91"/>
                  </a:lnTo>
                  <a:lnTo>
                    <a:pt x="46" y="1"/>
                  </a:lnTo>
                  <a:lnTo>
                    <a:pt x="46" y="0"/>
                  </a:lnTo>
                  <a:close/>
                  <a:moveTo>
                    <a:pt x="27" y="77"/>
                  </a:moveTo>
                  <a:lnTo>
                    <a:pt x="27" y="64"/>
                  </a:lnTo>
                  <a:lnTo>
                    <a:pt x="38" y="54"/>
                  </a:lnTo>
                  <a:lnTo>
                    <a:pt x="38" y="66"/>
                  </a:lnTo>
                  <a:lnTo>
                    <a:pt x="27" y="77"/>
                  </a:lnTo>
                  <a:close/>
                  <a:moveTo>
                    <a:pt x="33" y="73"/>
                  </a:moveTo>
                  <a:lnTo>
                    <a:pt x="33" y="87"/>
                  </a:lnTo>
                  <a:lnTo>
                    <a:pt x="27" y="93"/>
                  </a:lnTo>
                  <a:lnTo>
                    <a:pt x="27" y="79"/>
                  </a:lnTo>
                  <a:lnTo>
                    <a:pt x="33" y="73"/>
                  </a:lnTo>
                  <a:close/>
                  <a:moveTo>
                    <a:pt x="33" y="57"/>
                  </a:moveTo>
                  <a:lnTo>
                    <a:pt x="27" y="62"/>
                  </a:lnTo>
                  <a:lnTo>
                    <a:pt x="27" y="50"/>
                  </a:lnTo>
                  <a:lnTo>
                    <a:pt x="33" y="44"/>
                  </a:lnTo>
                  <a:lnTo>
                    <a:pt x="33" y="57"/>
                  </a:lnTo>
                  <a:close/>
                  <a:moveTo>
                    <a:pt x="27" y="48"/>
                  </a:moveTo>
                  <a:lnTo>
                    <a:pt x="27" y="35"/>
                  </a:lnTo>
                  <a:lnTo>
                    <a:pt x="37" y="25"/>
                  </a:lnTo>
                  <a:lnTo>
                    <a:pt x="37" y="38"/>
                  </a:lnTo>
                  <a:lnTo>
                    <a:pt x="27" y="48"/>
                  </a:lnTo>
                  <a:close/>
                  <a:moveTo>
                    <a:pt x="32" y="28"/>
                  </a:moveTo>
                  <a:lnTo>
                    <a:pt x="27" y="33"/>
                  </a:lnTo>
                  <a:lnTo>
                    <a:pt x="27" y="20"/>
                  </a:lnTo>
                  <a:lnTo>
                    <a:pt x="32" y="15"/>
                  </a:lnTo>
                  <a:lnTo>
                    <a:pt x="32" y="28"/>
                  </a:lnTo>
                  <a:close/>
                  <a:moveTo>
                    <a:pt x="43" y="1"/>
                  </a:moveTo>
                  <a:lnTo>
                    <a:pt x="30" y="13"/>
                  </a:lnTo>
                  <a:lnTo>
                    <a:pt x="16" y="13"/>
                  </a:lnTo>
                  <a:lnTo>
                    <a:pt x="30" y="1"/>
                  </a:lnTo>
                  <a:lnTo>
                    <a:pt x="43" y="1"/>
                  </a:lnTo>
                  <a:close/>
                  <a:moveTo>
                    <a:pt x="28" y="15"/>
                  </a:moveTo>
                  <a:lnTo>
                    <a:pt x="26" y="18"/>
                  </a:lnTo>
                  <a:lnTo>
                    <a:pt x="12" y="18"/>
                  </a:lnTo>
                  <a:lnTo>
                    <a:pt x="15" y="15"/>
                  </a:lnTo>
                  <a:lnTo>
                    <a:pt x="28" y="15"/>
                  </a:lnTo>
                  <a:close/>
                  <a:moveTo>
                    <a:pt x="21" y="1"/>
                  </a:moveTo>
                  <a:lnTo>
                    <a:pt x="28" y="1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21" y="1"/>
                  </a:lnTo>
                  <a:close/>
                  <a:moveTo>
                    <a:pt x="11" y="10"/>
                  </a:moveTo>
                  <a:lnTo>
                    <a:pt x="19" y="10"/>
                  </a:lnTo>
                  <a:lnTo>
                    <a:pt x="10" y="18"/>
                  </a:lnTo>
                  <a:lnTo>
                    <a:pt x="3" y="18"/>
                  </a:lnTo>
                  <a:lnTo>
                    <a:pt x="11" y="10"/>
                  </a:lnTo>
                  <a:close/>
                  <a:moveTo>
                    <a:pt x="1" y="80"/>
                  </a:moveTo>
                  <a:lnTo>
                    <a:pt x="1" y="66"/>
                  </a:lnTo>
                  <a:lnTo>
                    <a:pt x="16" y="66"/>
                  </a:lnTo>
                  <a:lnTo>
                    <a:pt x="16" y="80"/>
                  </a:lnTo>
                  <a:lnTo>
                    <a:pt x="1" y="80"/>
                  </a:lnTo>
                  <a:close/>
                  <a:moveTo>
                    <a:pt x="9" y="81"/>
                  </a:moveTo>
                  <a:lnTo>
                    <a:pt x="9" y="95"/>
                  </a:lnTo>
                  <a:lnTo>
                    <a:pt x="1" y="95"/>
                  </a:lnTo>
                  <a:lnTo>
                    <a:pt x="1" y="81"/>
                  </a:lnTo>
                  <a:lnTo>
                    <a:pt x="9" y="81"/>
                  </a:lnTo>
                  <a:close/>
                  <a:moveTo>
                    <a:pt x="9" y="64"/>
                  </a:moveTo>
                  <a:lnTo>
                    <a:pt x="1" y="64"/>
                  </a:lnTo>
                  <a:lnTo>
                    <a:pt x="1" y="51"/>
                  </a:lnTo>
                  <a:lnTo>
                    <a:pt x="9" y="51"/>
                  </a:lnTo>
                  <a:lnTo>
                    <a:pt x="9" y="64"/>
                  </a:lnTo>
                  <a:close/>
                  <a:moveTo>
                    <a:pt x="1" y="49"/>
                  </a:moveTo>
                  <a:lnTo>
                    <a:pt x="1" y="36"/>
                  </a:lnTo>
                  <a:lnTo>
                    <a:pt x="16" y="36"/>
                  </a:lnTo>
                  <a:lnTo>
                    <a:pt x="16" y="49"/>
                  </a:lnTo>
                  <a:lnTo>
                    <a:pt x="1" y="49"/>
                  </a:lnTo>
                  <a:close/>
                  <a:moveTo>
                    <a:pt x="9" y="34"/>
                  </a:moveTo>
                  <a:lnTo>
                    <a:pt x="1" y="34"/>
                  </a:lnTo>
                  <a:lnTo>
                    <a:pt x="1" y="21"/>
                  </a:lnTo>
                  <a:lnTo>
                    <a:pt x="9" y="21"/>
                  </a:lnTo>
                  <a:lnTo>
                    <a:pt x="9" y="34"/>
                  </a:lnTo>
                  <a:close/>
                  <a:moveTo>
                    <a:pt x="16" y="110"/>
                  </a:moveTo>
                  <a:lnTo>
                    <a:pt x="1" y="110"/>
                  </a:lnTo>
                  <a:lnTo>
                    <a:pt x="1" y="96"/>
                  </a:lnTo>
                  <a:lnTo>
                    <a:pt x="16" y="96"/>
                  </a:lnTo>
                  <a:lnTo>
                    <a:pt x="16" y="110"/>
                  </a:lnTo>
                  <a:close/>
                  <a:moveTo>
                    <a:pt x="26" y="110"/>
                  </a:moveTo>
                  <a:lnTo>
                    <a:pt x="18" y="110"/>
                  </a:lnTo>
                  <a:lnTo>
                    <a:pt x="18" y="96"/>
                  </a:lnTo>
                  <a:lnTo>
                    <a:pt x="26" y="96"/>
                  </a:lnTo>
                  <a:lnTo>
                    <a:pt x="26" y="110"/>
                  </a:lnTo>
                  <a:close/>
                  <a:moveTo>
                    <a:pt x="26" y="95"/>
                  </a:moveTo>
                  <a:lnTo>
                    <a:pt x="9" y="95"/>
                  </a:lnTo>
                  <a:lnTo>
                    <a:pt x="9" y="81"/>
                  </a:lnTo>
                  <a:lnTo>
                    <a:pt x="26" y="81"/>
                  </a:lnTo>
                  <a:lnTo>
                    <a:pt x="26" y="95"/>
                  </a:lnTo>
                  <a:close/>
                  <a:moveTo>
                    <a:pt x="26" y="80"/>
                  </a:moveTo>
                  <a:lnTo>
                    <a:pt x="18" y="80"/>
                  </a:lnTo>
                  <a:lnTo>
                    <a:pt x="18" y="66"/>
                  </a:lnTo>
                  <a:lnTo>
                    <a:pt x="26" y="66"/>
                  </a:lnTo>
                  <a:lnTo>
                    <a:pt x="26" y="80"/>
                  </a:lnTo>
                  <a:close/>
                  <a:moveTo>
                    <a:pt x="26" y="64"/>
                  </a:moveTo>
                  <a:lnTo>
                    <a:pt x="9" y="64"/>
                  </a:lnTo>
                  <a:lnTo>
                    <a:pt x="9" y="51"/>
                  </a:lnTo>
                  <a:lnTo>
                    <a:pt x="26" y="51"/>
                  </a:lnTo>
                  <a:lnTo>
                    <a:pt x="26" y="64"/>
                  </a:lnTo>
                  <a:close/>
                  <a:moveTo>
                    <a:pt x="26" y="49"/>
                  </a:moveTo>
                  <a:lnTo>
                    <a:pt x="18" y="49"/>
                  </a:lnTo>
                  <a:lnTo>
                    <a:pt x="18" y="36"/>
                  </a:lnTo>
                  <a:lnTo>
                    <a:pt x="26" y="36"/>
                  </a:lnTo>
                  <a:lnTo>
                    <a:pt x="26" y="49"/>
                  </a:lnTo>
                  <a:close/>
                  <a:moveTo>
                    <a:pt x="26" y="34"/>
                  </a:moveTo>
                  <a:lnTo>
                    <a:pt x="9" y="34"/>
                  </a:lnTo>
                  <a:lnTo>
                    <a:pt x="9" y="21"/>
                  </a:lnTo>
                  <a:lnTo>
                    <a:pt x="26" y="21"/>
                  </a:lnTo>
                  <a:lnTo>
                    <a:pt x="26" y="34"/>
                  </a:lnTo>
                  <a:close/>
                  <a:moveTo>
                    <a:pt x="38" y="98"/>
                  </a:moveTo>
                  <a:lnTo>
                    <a:pt x="27" y="109"/>
                  </a:lnTo>
                  <a:lnTo>
                    <a:pt x="27" y="95"/>
                  </a:lnTo>
                  <a:lnTo>
                    <a:pt x="38" y="84"/>
                  </a:lnTo>
                  <a:lnTo>
                    <a:pt x="38" y="98"/>
                  </a:lnTo>
                  <a:close/>
                  <a:moveTo>
                    <a:pt x="45" y="91"/>
                  </a:moveTo>
                  <a:lnTo>
                    <a:pt x="40" y="96"/>
                  </a:lnTo>
                  <a:lnTo>
                    <a:pt x="40" y="83"/>
                  </a:lnTo>
                  <a:lnTo>
                    <a:pt x="45" y="77"/>
                  </a:lnTo>
                  <a:lnTo>
                    <a:pt x="45" y="91"/>
                  </a:lnTo>
                  <a:close/>
                  <a:moveTo>
                    <a:pt x="45" y="75"/>
                  </a:moveTo>
                  <a:lnTo>
                    <a:pt x="35" y="86"/>
                  </a:lnTo>
                  <a:lnTo>
                    <a:pt x="35" y="71"/>
                  </a:lnTo>
                  <a:lnTo>
                    <a:pt x="45" y="61"/>
                  </a:lnTo>
                  <a:lnTo>
                    <a:pt x="45" y="75"/>
                  </a:lnTo>
                  <a:close/>
                  <a:moveTo>
                    <a:pt x="45" y="59"/>
                  </a:moveTo>
                  <a:lnTo>
                    <a:pt x="39" y="65"/>
                  </a:lnTo>
                  <a:lnTo>
                    <a:pt x="39" y="52"/>
                  </a:lnTo>
                  <a:lnTo>
                    <a:pt x="45" y="47"/>
                  </a:lnTo>
                  <a:lnTo>
                    <a:pt x="45" y="59"/>
                  </a:lnTo>
                  <a:close/>
                  <a:moveTo>
                    <a:pt x="45" y="45"/>
                  </a:moveTo>
                  <a:lnTo>
                    <a:pt x="34" y="55"/>
                  </a:lnTo>
                  <a:lnTo>
                    <a:pt x="34" y="43"/>
                  </a:lnTo>
                  <a:lnTo>
                    <a:pt x="45" y="32"/>
                  </a:lnTo>
                  <a:lnTo>
                    <a:pt x="45" y="45"/>
                  </a:lnTo>
                  <a:close/>
                  <a:moveTo>
                    <a:pt x="45" y="30"/>
                  </a:moveTo>
                  <a:lnTo>
                    <a:pt x="39" y="36"/>
                  </a:lnTo>
                  <a:lnTo>
                    <a:pt x="39" y="24"/>
                  </a:lnTo>
                  <a:lnTo>
                    <a:pt x="45" y="18"/>
                  </a:lnTo>
                  <a:lnTo>
                    <a:pt x="45" y="30"/>
                  </a:lnTo>
                  <a:close/>
                  <a:moveTo>
                    <a:pt x="45" y="16"/>
                  </a:moveTo>
                  <a:lnTo>
                    <a:pt x="34" y="27"/>
                  </a:lnTo>
                  <a:lnTo>
                    <a:pt x="34" y="13"/>
                  </a:lnTo>
                  <a:lnTo>
                    <a:pt x="45" y="3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451">
              <a:extLst>
                <a:ext uri="{FF2B5EF4-FFF2-40B4-BE49-F238E27FC236}">
                  <a16:creationId xmlns:a16="http://schemas.microsoft.com/office/drawing/2014/main" id="{A428205F-1963-40D5-B480-B0F401555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5138" y="3236913"/>
              <a:ext cx="217488" cy="138113"/>
            </a:xfrm>
            <a:custGeom>
              <a:avLst/>
              <a:gdLst>
                <a:gd name="T0" fmla="*/ 18 w 137"/>
                <a:gd name="T1" fmla="*/ 46 h 87"/>
                <a:gd name="T2" fmla="*/ 0 w 137"/>
                <a:gd name="T3" fmla="*/ 46 h 87"/>
                <a:gd name="T4" fmla="*/ 0 w 137"/>
                <a:gd name="T5" fmla="*/ 40 h 87"/>
                <a:gd name="T6" fmla="*/ 18 w 137"/>
                <a:gd name="T7" fmla="*/ 40 h 87"/>
                <a:gd name="T8" fmla="*/ 18 w 137"/>
                <a:gd name="T9" fmla="*/ 34 h 87"/>
                <a:gd name="T10" fmla="*/ 34 w 137"/>
                <a:gd name="T11" fmla="*/ 43 h 87"/>
                <a:gd name="T12" fmla="*/ 18 w 137"/>
                <a:gd name="T13" fmla="*/ 52 h 87"/>
                <a:gd name="T14" fmla="*/ 18 w 137"/>
                <a:gd name="T15" fmla="*/ 46 h 87"/>
                <a:gd name="T16" fmla="*/ 26 w 137"/>
                <a:gd name="T17" fmla="*/ 11 h 87"/>
                <a:gd name="T18" fmla="*/ 13 w 137"/>
                <a:gd name="T19" fmla="*/ 0 h 87"/>
                <a:gd name="T20" fmla="*/ 9 w 137"/>
                <a:gd name="T21" fmla="*/ 3 h 87"/>
                <a:gd name="T22" fmla="*/ 21 w 137"/>
                <a:gd name="T23" fmla="*/ 16 h 87"/>
                <a:gd name="T24" fmla="*/ 17 w 137"/>
                <a:gd name="T25" fmla="*/ 20 h 87"/>
                <a:gd name="T26" fmla="*/ 35 w 137"/>
                <a:gd name="T27" fmla="*/ 25 h 87"/>
                <a:gd name="T28" fmla="*/ 30 w 137"/>
                <a:gd name="T29" fmla="*/ 7 h 87"/>
                <a:gd name="T30" fmla="*/ 26 w 137"/>
                <a:gd name="T31" fmla="*/ 11 h 87"/>
                <a:gd name="T32" fmla="*/ 21 w 137"/>
                <a:gd name="T33" fmla="*/ 70 h 87"/>
                <a:gd name="T34" fmla="*/ 9 w 137"/>
                <a:gd name="T35" fmla="*/ 83 h 87"/>
                <a:gd name="T36" fmla="*/ 13 w 137"/>
                <a:gd name="T37" fmla="*/ 87 h 87"/>
                <a:gd name="T38" fmla="*/ 26 w 137"/>
                <a:gd name="T39" fmla="*/ 75 h 87"/>
                <a:gd name="T40" fmla="*/ 30 w 137"/>
                <a:gd name="T41" fmla="*/ 79 h 87"/>
                <a:gd name="T42" fmla="*/ 35 w 137"/>
                <a:gd name="T43" fmla="*/ 61 h 87"/>
                <a:gd name="T44" fmla="*/ 17 w 137"/>
                <a:gd name="T45" fmla="*/ 66 h 87"/>
                <a:gd name="T46" fmla="*/ 21 w 137"/>
                <a:gd name="T47" fmla="*/ 70 h 87"/>
                <a:gd name="T48" fmla="*/ 121 w 137"/>
                <a:gd name="T49" fmla="*/ 39 h 87"/>
                <a:gd name="T50" fmla="*/ 137 w 137"/>
                <a:gd name="T51" fmla="*/ 30 h 87"/>
                <a:gd name="T52" fmla="*/ 121 w 137"/>
                <a:gd name="T53" fmla="*/ 21 h 87"/>
                <a:gd name="T54" fmla="*/ 121 w 137"/>
                <a:gd name="T55" fmla="*/ 27 h 87"/>
                <a:gd name="T56" fmla="*/ 103 w 137"/>
                <a:gd name="T57" fmla="*/ 27 h 87"/>
                <a:gd name="T58" fmla="*/ 103 w 137"/>
                <a:gd name="T59" fmla="*/ 33 h 87"/>
                <a:gd name="T60" fmla="*/ 121 w 137"/>
                <a:gd name="T61" fmla="*/ 33 h 87"/>
                <a:gd name="T62" fmla="*/ 121 w 137"/>
                <a:gd name="T63" fmla="*/ 39 h 87"/>
                <a:gd name="T64" fmla="*/ 121 w 137"/>
                <a:gd name="T65" fmla="*/ 53 h 87"/>
                <a:gd name="T66" fmla="*/ 103 w 137"/>
                <a:gd name="T67" fmla="*/ 53 h 87"/>
                <a:gd name="T68" fmla="*/ 103 w 137"/>
                <a:gd name="T69" fmla="*/ 59 h 87"/>
                <a:gd name="T70" fmla="*/ 121 w 137"/>
                <a:gd name="T71" fmla="*/ 59 h 87"/>
                <a:gd name="T72" fmla="*/ 121 w 137"/>
                <a:gd name="T73" fmla="*/ 66 h 87"/>
                <a:gd name="T74" fmla="*/ 137 w 137"/>
                <a:gd name="T75" fmla="*/ 56 h 87"/>
                <a:gd name="T76" fmla="*/ 121 w 137"/>
                <a:gd name="T77" fmla="*/ 47 h 87"/>
                <a:gd name="T78" fmla="*/ 121 w 137"/>
                <a:gd name="T79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7" h="87">
                  <a:moveTo>
                    <a:pt x="18" y="46"/>
                  </a:moveTo>
                  <a:lnTo>
                    <a:pt x="0" y="46"/>
                  </a:lnTo>
                  <a:lnTo>
                    <a:pt x="0" y="40"/>
                  </a:lnTo>
                  <a:lnTo>
                    <a:pt x="18" y="40"/>
                  </a:lnTo>
                  <a:lnTo>
                    <a:pt x="18" y="34"/>
                  </a:lnTo>
                  <a:lnTo>
                    <a:pt x="34" y="43"/>
                  </a:lnTo>
                  <a:lnTo>
                    <a:pt x="18" y="52"/>
                  </a:lnTo>
                  <a:lnTo>
                    <a:pt x="18" y="46"/>
                  </a:lnTo>
                  <a:close/>
                  <a:moveTo>
                    <a:pt x="26" y="11"/>
                  </a:moveTo>
                  <a:lnTo>
                    <a:pt x="13" y="0"/>
                  </a:lnTo>
                  <a:lnTo>
                    <a:pt x="9" y="3"/>
                  </a:lnTo>
                  <a:lnTo>
                    <a:pt x="21" y="16"/>
                  </a:lnTo>
                  <a:lnTo>
                    <a:pt x="17" y="20"/>
                  </a:lnTo>
                  <a:lnTo>
                    <a:pt x="35" y="25"/>
                  </a:lnTo>
                  <a:lnTo>
                    <a:pt x="30" y="7"/>
                  </a:lnTo>
                  <a:lnTo>
                    <a:pt x="26" y="11"/>
                  </a:lnTo>
                  <a:close/>
                  <a:moveTo>
                    <a:pt x="21" y="70"/>
                  </a:moveTo>
                  <a:lnTo>
                    <a:pt x="9" y="83"/>
                  </a:lnTo>
                  <a:lnTo>
                    <a:pt x="13" y="87"/>
                  </a:lnTo>
                  <a:lnTo>
                    <a:pt x="26" y="75"/>
                  </a:lnTo>
                  <a:lnTo>
                    <a:pt x="30" y="79"/>
                  </a:lnTo>
                  <a:lnTo>
                    <a:pt x="35" y="61"/>
                  </a:lnTo>
                  <a:lnTo>
                    <a:pt x="17" y="66"/>
                  </a:lnTo>
                  <a:lnTo>
                    <a:pt x="21" y="70"/>
                  </a:lnTo>
                  <a:close/>
                  <a:moveTo>
                    <a:pt x="121" y="39"/>
                  </a:moveTo>
                  <a:lnTo>
                    <a:pt x="137" y="30"/>
                  </a:lnTo>
                  <a:lnTo>
                    <a:pt x="121" y="21"/>
                  </a:lnTo>
                  <a:lnTo>
                    <a:pt x="121" y="27"/>
                  </a:lnTo>
                  <a:lnTo>
                    <a:pt x="103" y="27"/>
                  </a:lnTo>
                  <a:lnTo>
                    <a:pt x="103" y="33"/>
                  </a:lnTo>
                  <a:lnTo>
                    <a:pt x="121" y="33"/>
                  </a:lnTo>
                  <a:lnTo>
                    <a:pt x="121" y="39"/>
                  </a:lnTo>
                  <a:close/>
                  <a:moveTo>
                    <a:pt x="121" y="53"/>
                  </a:moveTo>
                  <a:lnTo>
                    <a:pt x="103" y="53"/>
                  </a:lnTo>
                  <a:lnTo>
                    <a:pt x="103" y="59"/>
                  </a:lnTo>
                  <a:lnTo>
                    <a:pt x="121" y="59"/>
                  </a:lnTo>
                  <a:lnTo>
                    <a:pt x="121" y="66"/>
                  </a:lnTo>
                  <a:lnTo>
                    <a:pt x="137" y="56"/>
                  </a:lnTo>
                  <a:lnTo>
                    <a:pt x="121" y="47"/>
                  </a:lnTo>
                  <a:lnTo>
                    <a:pt x="121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452">
              <a:extLst>
                <a:ext uri="{FF2B5EF4-FFF2-40B4-BE49-F238E27FC236}">
                  <a16:creationId xmlns:a16="http://schemas.microsoft.com/office/drawing/2014/main" id="{77ACF069-3425-4454-AB93-26E610A4D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0700" y="3111500"/>
              <a:ext cx="107950" cy="46038"/>
            </a:xfrm>
            <a:custGeom>
              <a:avLst/>
              <a:gdLst>
                <a:gd name="T0" fmla="*/ 13 w 69"/>
                <a:gd name="T1" fmla="*/ 7 h 29"/>
                <a:gd name="T2" fmla="*/ 11 w 69"/>
                <a:gd name="T3" fmla="*/ 5 h 29"/>
                <a:gd name="T4" fmla="*/ 8 w 69"/>
                <a:gd name="T5" fmla="*/ 5 h 29"/>
                <a:gd name="T6" fmla="*/ 7 w 69"/>
                <a:gd name="T7" fmla="*/ 6 h 29"/>
                <a:gd name="T8" fmla="*/ 7 w 69"/>
                <a:gd name="T9" fmla="*/ 10 h 29"/>
                <a:gd name="T10" fmla="*/ 13 w 69"/>
                <a:gd name="T11" fmla="*/ 12 h 29"/>
                <a:gd name="T12" fmla="*/ 19 w 69"/>
                <a:gd name="T13" fmla="*/ 16 h 29"/>
                <a:gd name="T14" fmla="*/ 19 w 69"/>
                <a:gd name="T15" fmla="*/ 23 h 29"/>
                <a:gd name="T16" fmla="*/ 15 w 69"/>
                <a:gd name="T17" fmla="*/ 28 h 29"/>
                <a:gd name="T18" fmla="*/ 3 w 69"/>
                <a:gd name="T19" fmla="*/ 27 h 29"/>
                <a:gd name="T20" fmla="*/ 5 w 69"/>
                <a:gd name="T21" fmla="*/ 20 h 29"/>
                <a:gd name="T22" fmla="*/ 7 w 69"/>
                <a:gd name="T23" fmla="*/ 23 h 29"/>
                <a:gd name="T24" fmla="*/ 10 w 69"/>
                <a:gd name="T25" fmla="*/ 24 h 29"/>
                <a:gd name="T26" fmla="*/ 14 w 69"/>
                <a:gd name="T27" fmla="*/ 21 h 29"/>
                <a:gd name="T28" fmla="*/ 11 w 69"/>
                <a:gd name="T29" fmla="*/ 17 h 29"/>
                <a:gd name="T30" fmla="*/ 4 w 69"/>
                <a:gd name="T31" fmla="*/ 15 h 29"/>
                <a:gd name="T32" fmla="*/ 1 w 69"/>
                <a:gd name="T33" fmla="*/ 8 h 29"/>
                <a:gd name="T34" fmla="*/ 3 w 69"/>
                <a:gd name="T35" fmla="*/ 2 h 29"/>
                <a:gd name="T36" fmla="*/ 10 w 69"/>
                <a:gd name="T37" fmla="*/ 0 h 29"/>
                <a:gd name="T38" fmla="*/ 16 w 69"/>
                <a:gd name="T39" fmla="*/ 2 h 29"/>
                <a:gd name="T40" fmla="*/ 19 w 69"/>
                <a:gd name="T41" fmla="*/ 8 h 29"/>
                <a:gd name="T42" fmla="*/ 23 w 69"/>
                <a:gd name="T43" fmla="*/ 29 h 29"/>
                <a:gd name="T44" fmla="*/ 31 w 69"/>
                <a:gd name="T45" fmla="*/ 0 h 29"/>
                <a:gd name="T46" fmla="*/ 41 w 69"/>
                <a:gd name="T47" fmla="*/ 2 h 29"/>
                <a:gd name="T48" fmla="*/ 43 w 69"/>
                <a:gd name="T49" fmla="*/ 8 h 29"/>
                <a:gd name="T50" fmla="*/ 40 w 69"/>
                <a:gd name="T51" fmla="*/ 14 h 29"/>
                <a:gd name="T52" fmla="*/ 44 w 69"/>
                <a:gd name="T53" fmla="*/ 21 h 29"/>
                <a:gd name="T54" fmla="*/ 41 w 69"/>
                <a:gd name="T55" fmla="*/ 27 h 29"/>
                <a:gd name="T56" fmla="*/ 34 w 69"/>
                <a:gd name="T57" fmla="*/ 29 h 29"/>
                <a:gd name="T58" fmla="*/ 29 w 69"/>
                <a:gd name="T59" fmla="*/ 12 h 29"/>
                <a:gd name="T60" fmla="*/ 35 w 69"/>
                <a:gd name="T61" fmla="*/ 11 h 29"/>
                <a:gd name="T62" fmla="*/ 37 w 69"/>
                <a:gd name="T63" fmla="*/ 8 h 29"/>
                <a:gd name="T64" fmla="*/ 35 w 69"/>
                <a:gd name="T65" fmla="*/ 5 h 29"/>
                <a:gd name="T66" fmla="*/ 29 w 69"/>
                <a:gd name="T67" fmla="*/ 5 h 29"/>
                <a:gd name="T68" fmla="*/ 33 w 69"/>
                <a:gd name="T69" fmla="*/ 24 h 29"/>
                <a:gd name="T70" fmla="*/ 36 w 69"/>
                <a:gd name="T71" fmla="*/ 24 h 29"/>
                <a:gd name="T72" fmla="*/ 38 w 69"/>
                <a:gd name="T73" fmla="*/ 20 h 29"/>
                <a:gd name="T74" fmla="*/ 35 w 69"/>
                <a:gd name="T75" fmla="*/ 16 h 29"/>
                <a:gd name="T76" fmla="*/ 29 w 69"/>
                <a:gd name="T77" fmla="*/ 16 h 29"/>
                <a:gd name="T78" fmla="*/ 33 w 69"/>
                <a:gd name="T79" fmla="*/ 24 h 29"/>
                <a:gd name="T80" fmla="*/ 66 w 69"/>
                <a:gd name="T81" fmla="*/ 27 h 29"/>
                <a:gd name="T82" fmla="*/ 53 w 69"/>
                <a:gd name="T83" fmla="*/ 28 h 29"/>
                <a:gd name="T84" fmla="*/ 47 w 69"/>
                <a:gd name="T85" fmla="*/ 20 h 29"/>
                <a:gd name="T86" fmla="*/ 47 w 69"/>
                <a:gd name="T87" fmla="*/ 9 h 29"/>
                <a:gd name="T88" fmla="*/ 53 w 69"/>
                <a:gd name="T89" fmla="*/ 1 h 29"/>
                <a:gd name="T90" fmla="*/ 66 w 69"/>
                <a:gd name="T91" fmla="*/ 2 h 29"/>
                <a:gd name="T92" fmla="*/ 64 w 69"/>
                <a:gd name="T93" fmla="*/ 10 h 29"/>
                <a:gd name="T94" fmla="*/ 62 w 69"/>
                <a:gd name="T95" fmla="*/ 6 h 29"/>
                <a:gd name="T96" fmla="*/ 58 w 69"/>
                <a:gd name="T97" fmla="*/ 4 h 29"/>
                <a:gd name="T98" fmla="*/ 54 w 69"/>
                <a:gd name="T99" fmla="*/ 8 h 29"/>
                <a:gd name="T100" fmla="*/ 53 w 69"/>
                <a:gd name="T101" fmla="*/ 14 h 29"/>
                <a:gd name="T102" fmla="*/ 54 w 69"/>
                <a:gd name="T103" fmla="*/ 21 h 29"/>
                <a:gd name="T104" fmla="*/ 58 w 69"/>
                <a:gd name="T105" fmla="*/ 25 h 29"/>
                <a:gd name="T106" fmla="*/ 62 w 69"/>
                <a:gd name="T107" fmla="*/ 23 h 29"/>
                <a:gd name="T108" fmla="*/ 64 w 69"/>
                <a:gd name="T10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" h="29">
                  <a:moveTo>
                    <a:pt x="14" y="8"/>
                  </a:moveTo>
                  <a:cubicBezTo>
                    <a:pt x="14" y="8"/>
                    <a:pt x="13" y="7"/>
                    <a:pt x="13" y="7"/>
                  </a:cubicBezTo>
                  <a:cubicBezTo>
                    <a:pt x="13" y="7"/>
                    <a:pt x="13" y="6"/>
                    <a:pt x="12" y="6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0" y="4"/>
                    <a:pt x="10" y="4"/>
                  </a:cubicBezTo>
                  <a:cubicBezTo>
                    <a:pt x="9" y="4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3"/>
                    <a:pt x="15" y="13"/>
                    <a:pt x="16" y="14"/>
                  </a:cubicBezTo>
                  <a:cubicBezTo>
                    <a:pt x="17" y="14"/>
                    <a:pt x="18" y="15"/>
                    <a:pt x="19" y="16"/>
                  </a:cubicBezTo>
                  <a:cubicBezTo>
                    <a:pt x="19" y="17"/>
                    <a:pt x="20" y="19"/>
                    <a:pt x="20" y="20"/>
                  </a:cubicBezTo>
                  <a:cubicBezTo>
                    <a:pt x="20" y="21"/>
                    <a:pt x="20" y="22"/>
                    <a:pt x="19" y="23"/>
                  </a:cubicBezTo>
                  <a:cubicBezTo>
                    <a:pt x="19" y="24"/>
                    <a:pt x="18" y="25"/>
                    <a:pt x="18" y="26"/>
                  </a:cubicBezTo>
                  <a:cubicBezTo>
                    <a:pt x="17" y="27"/>
                    <a:pt x="16" y="28"/>
                    <a:pt x="15" y="28"/>
                  </a:cubicBezTo>
                  <a:cubicBezTo>
                    <a:pt x="13" y="29"/>
                    <a:pt x="12" y="29"/>
                    <a:pt x="10" y="29"/>
                  </a:cubicBezTo>
                  <a:cubicBezTo>
                    <a:pt x="7" y="29"/>
                    <a:pt x="5" y="29"/>
                    <a:pt x="3" y="27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2"/>
                    <a:pt x="7" y="23"/>
                    <a:pt x="7" y="23"/>
                  </a:cubicBezTo>
                  <a:cubicBezTo>
                    <a:pt x="7" y="24"/>
                    <a:pt x="8" y="24"/>
                    <a:pt x="8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1" y="24"/>
                    <a:pt x="12" y="24"/>
                    <a:pt x="13" y="23"/>
                  </a:cubicBezTo>
                  <a:cubicBezTo>
                    <a:pt x="14" y="23"/>
                    <a:pt x="14" y="22"/>
                    <a:pt x="14" y="21"/>
                  </a:cubicBezTo>
                  <a:cubicBezTo>
                    <a:pt x="14" y="20"/>
                    <a:pt x="14" y="19"/>
                    <a:pt x="13" y="18"/>
                  </a:cubicBezTo>
                  <a:cubicBezTo>
                    <a:pt x="12" y="18"/>
                    <a:pt x="12" y="17"/>
                    <a:pt x="11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6"/>
                    <a:pt x="5" y="15"/>
                    <a:pt x="4" y="15"/>
                  </a:cubicBezTo>
                  <a:cubicBezTo>
                    <a:pt x="3" y="14"/>
                    <a:pt x="2" y="13"/>
                    <a:pt x="2" y="12"/>
                  </a:cubicBezTo>
                  <a:cubicBezTo>
                    <a:pt x="1" y="11"/>
                    <a:pt x="1" y="10"/>
                    <a:pt x="1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1"/>
                    <a:pt x="15" y="1"/>
                    <a:pt x="16" y="2"/>
                  </a:cubicBezTo>
                  <a:cubicBezTo>
                    <a:pt x="17" y="2"/>
                    <a:pt x="18" y="3"/>
                    <a:pt x="18" y="4"/>
                  </a:cubicBezTo>
                  <a:cubicBezTo>
                    <a:pt x="19" y="5"/>
                    <a:pt x="19" y="6"/>
                    <a:pt x="19" y="8"/>
                  </a:cubicBezTo>
                  <a:lnTo>
                    <a:pt x="14" y="8"/>
                  </a:lnTo>
                  <a:close/>
                  <a:moveTo>
                    <a:pt x="23" y="29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0"/>
                    <a:pt x="37" y="1"/>
                  </a:cubicBezTo>
                  <a:cubicBezTo>
                    <a:pt x="39" y="1"/>
                    <a:pt x="40" y="1"/>
                    <a:pt x="41" y="2"/>
                  </a:cubicBezTo>
                  <a:cubicBezTo>
                    <a:pt x="42" y="3"/>
                    <a:pt x="42" y="4"/>
                    <a:pt x="43" y="5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3" y="9"/>
                    <a:pt x="43" y="10"/>
                    <a:pt x="42" y="11"/>
                  </a:cubicBezTo>
                  <a:cubicBezTo>
                    <a:pt x="42" y="12"/>
                    <a:pt x="41" y="13"/>
                    <a:pt x="40" y="14"/>
                  </a:cubicBezTo>
                  <a:cubicBezTo>
                    <a:pt x="41" y="15"/>
                    <a:pt x="42" y="15"/>
                    <a:pt x="43" y="17"/>
                  </a:cubicBezTo>
                  <a:cubicBezTo>
                    <a:pt x="43" y="18"/>
                    <a:pt x="44" y="19"/>
                    <a:pt x="44" y="21"/>
                  </a:cubicBezTo>
                  <a:cubicBezTo>
                    <a:pt x="44" y="22"/>
                    <a:pt x="43" y="23"/>
                    <a:pt x="43" y="24"/>
                  </a:cubicBezTo>
                  <a:cubicBezTo>
                    <a:pt x="43" y="25"/>
                    <a:pt x="42" y="26"/>
                    <a:pt x="41" y="27"/>
                  </a:cubicBezTo>
                  <a:cubicBezTo>
                    <a:pt x="40" y="27"/>
                    <a:pt x="39" y="28"/>
                    <a:pt x="38" y="28"/>
                  </a:cubicBezTo>
                  <a:cubicBezTo>
                    <a:pt x="37" y="29"/>
                    <a:pt x="36" y="29"/>
                    <a:pt x="34" y="29"/>
                  </a:cubicBezTo>
                  <a:lnTo>
                    <a:pt x="23" y="29"/>
                  </a:lnTo>
                  <a:close/>
                  <a:moveTo>
                    <a:pt x="29" y="12"/>
                  </a:moveTo>
                  <a:cubicBezTo>
                    <a:pt x="30" y="12"/>
                    <a:pt x="31" y="12"/>
                    <a:pt x="32" y="12"/>
                  </a:cubicBezTo>
                  <a:cubicBezTo>
                    <a:pt x="33" y="12"/>
                    <a:pt x="34" y="12"/>
                    <a:pt x="35" y="11"/>
                  </a:cubicBezTo>
                  <a:cubicBezTo>
                    <a:pt x="35" y="11"/>
                    <a:pt x="36" y="11"/>
                    <a:pt x="37" y="10"/>
                  </a:cubicBezTo>
                  <a:cubicBezTo>
                    <a:pt x="37" y="10"/>
                    <a:pt x="37" y="9"/>
                    <a:pt x="37" y="8"/>
                  </a:cubicBezTo>
                  <a:cubicBezTo>
                    <a:pt x="37" y="7"/>
                    <a:pt x="37" y="6"/>
                    <a:pt x="37" y="6"/>
                  </a:cubicBezTo>
                  <a:cubicBezTo>
                    <a:pt x="36" y="5"/>
                    <a:pt x="35" y="5"/>
                    <a:pt x="35" y="5"/>
                  </a:cubicBezTo>
                  <a:cubicBezTo>
                    <a:pt x="34" y="5"/>
                    <a:pt x="33" y="5"/>
                    <a:pt x="32" y="5"/>
                  </a:cubicBezTo>
                  <a:cubicBezTo>
                    <a:pt x="31" y="5"/>
                    <a:pt x="30" y="5"/>
                    <a:pt x="29" y="5"/>
                  </a:cubicBezTo>
                  <a:lnTo>
                    <a:pt x="29" y="12"/>
                  </a:lnTo>
                  <a:close/>
                  <a:moveTo>
                    <a:pt x="33" y="24"/>
                  </a:move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6" y="24"/>
                    <a:pt x="37" y="23"/>
                    <a:pt x="37" y="23"/>
                  </a:cubicBezTo>
                  <a:cubicBezTo>
                    <a:pt x="38" y="22"/>
                    <a:pt x="38" y="21"/>
                    <a:pt x="38" y="20"/>
                  </a:cubicBezTo>
                  <a:cubicBezTo>
                    <a:pt x="38" y="19"/>
                    <a:pt x="38" y="18"/>
                    <a:pt x="37" y="18"/>
                  </a:cubicBezTo>
                  <a:cubicBezTo>
                    <a:pt x="37" y="17"/>
                    <a:pt x="36" y="17"/>
                    <a:pt x="35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2" y="16"/>
                    <a:pt x="30" y="16"/>
                    <a:pt x="29" y="16"/>
                  </a:cubicBezTo>
                  <a:cubicBezTo>
                    <a:pt x="29" y="24"/>
                    <a:pt x="29" y="24"/>
                    <a:pt x="29" y="24"/>
                  </a:cubicBezTo>
                  <a:lnTo>
                    <a:pt x="33" y="24"/>
                  </a:lnTo>
                  <a:close/>
                  <a:moveTo>
                    <a:pt x="69" y="20"/>
                  </a:moveTo>
                  <a:cubicBezTo>
                    <a:pt x="69" y="23"/>
                    <a:pt x="68" y="25"/>
                    <a:pt x="66" y="27"/>
                  </a:cubicBezTo>
                  <a:cubicBezTo>
                    <a:pt x="64" y="28"/>
                    <a:pt x="61" y="29"/>
                    <a:pt x="58" y="29"/>
                  </a:cubicBezTo>
                  <a:cubicBezTo>
                    <a:pt x="56" y="29"/>
                    <a:pt x="55" y="29"/>
                    <a:pt x="53" y="28"/>
                  </a:cubicBezTo>
                  <a:cubicBezTo>
                    <a:pt x="52" y="27"/>
                    <a:pt x="50" y="26"/>
                    <a:pt x="49" y="25"/>
                  </a:cubicBezTo>
                  <a:cubicBezTo>
                    <a:pt x="48" y="23"/>
                    <a:pt x="48" y="22"/>
                    <a:pt x="47" y="20"/>
                  </a:cubicBezTo>
                  <a:cubicBezTo>
                    <a:pt x="47" y="18"/>
                    <a:pt x="47" y="16"/>
                    <a:pt x="47" y="14"/>
                  </a:cubicBezTo>
                  <a:cubicBezTo>
                    <a:pt x="47" y="13"/>
                    <a:pt x="47" y="11"/>
                    <a:pt x="47" y="9"/>
                  </a:cubicBezTo>
                  <a:cubicBezTo>
                    <a:pt x="48" y="7"/>
                    <a:pt x="48" y="6"/>
                    <a:pt x="49" y="4"/>
                  </a:cubicBezTo>
                  <a:cubicBezTo>
                    <a:pt x="50" y="3"/>
                    <a:pt x="52" y="2"/>
                    <a:pt x="53" y="1"/>
                  </a:cubicBezTo>
                  <a:cubicBezTo>
                    <a:pt x="55" y="0"/>
                    <a:pt x="56" y="0"/>
                    <a:pt x="58" y="0"/>
                  </a:cubicBezTo>
                  <a:cubicBezTo>
                    <a:pt x="61" y="0"/>
                    <a:pt x="64" y="0"/>
                    <a:pt x="66" y="2"/>
                  </a:cubicBezTo>
                  <a:cubicBezTo>
                    <a:pt x="68" y="4"/>
                    <a:pt x="69" y="6"/>
                    <a:pt x="69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9"/>
                    <a:pt x="64" y="8"/>
                    <a:pt x="63" y="8"/>
                  </a:cubicBezTo>
                  <a:cubicBezTo>
                    <a:pt x="63" y="7"/>
                    <a:pt x="63" y="6"/>
                    <a:pt x="62" y="6"/>
                  </a:cubicBezTo>
                  <a:cubicBezTo>
                    <a:pt x="62" y="5"/>
                    <a:pt x="61" y="5"/>
                    <a:pt x="61" y="5"/>
                  </a:cubicBezTo>
                  <a:cubicBezTo>
                    <a:pt x="60" y="4"/>
                    <a:pt x="59" y="4"/>
                    <a:pt x="58" y="4"/>
                  </a:cubicBezTo>
                  <a:cubicBezTo>
                    <a:pt x="57" y="4"/>
                    <a:pt x="56" y="4"/>
                    <a:pt x="55" y="5"/>
                  </a:cubicBezTo>
                  <a:cubicBezTo>
                    <a:pt x="55" y="6"/>
                    <a:pt x="54" y="7"/>
                    <a:pt x="54" y="8"/>
                  </a:cubicBezTo>
                  <a:cubicBezTo>
                    <a:pt x="53" y="9"/>
                    <a:pt x="53" y="10"/>
                    <a:pt x="53" y="11"/>
                  </a:cubicBezTo>
                  <a:cubicBezTo>
                    <a:pt x="53" y="12"/>
                    <a:pt x="53" y="13"/>
                    <a:pt x="53" y="14"/>
                  </a:cubicBezTo>
                  <a:cubicBezTo>
                    <a:pt x="53" y="15"/>
                    <a:pt x="53" y="16"/>
                    <a:pt x="53" y="18"/>
                  </a:cubicBezTo>
                  <a:cubicBezTo>
                    <a:pt x="53" y="19"/>
                    <a:pt x="53" y="20"/>
                    <a:pt x="54" y="21"/>
                  </a:cubicBezTo>
                  <a:cubicBezTo>
                    <a:pt x="54" y="22"/>
                    <a:pt x="55" y="23"/>
                    <a:pt x="55" y="24"/>
                  </a:cubicBezTo>
                  <a:cubicBezTo>
                    <a:pt x="56" y="24"/>
                    <a:pt x="57" y="25"/>
                    <a:pt x="58" y="25"/>
                  </a:cubicBezTo>
                  <a:cubicBezTo>
                    <a:pt x="59" y="25"/>
                    <a:pt x="60" y="25"/>
                    <a:pt x="61" y="24"/>
                  </a:cubicBezTo>
                  <a:cubicBezTo>
                    <a:pt x="61" y="24"/>
                    <a:pt x="62" y="24"/>
                    <a:pt x="62" y="23"/>
                  </a:cubicBezTo>
                  <a:cubicBezTo>
                    <a:pt x="63" y="22"/>
                    <a:pt x="63" y="22"/>
                    <a:pt x="63" y="21"/>
                  </a:cubicBezTo>
                  <a:cubicBezTo>
                    <a:pt x="64" y="20"/>
                    <a:pt x="64" y="20"/>
                    <a:pt x="64" y="19"/>
                  </a:cubicBezTo>
                  <a:lnTo>
                    <a:pt x="69" y="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8F27336-E9E4-4B1D-80E4-F037EA7ECB23}"/>
              </a:ext>
            </a:extLst>
          </p:cNvPr>
          <p:cNvGrpSpPr>
            <a:grpSpLocks noChangeAspect="1"/>
          </p:cNvGrpSpPr>
          <p:nvPr/>
        </p:nvGrpSpPr>
        <p:grpSpPr>
          <a:xfrm>
            <a:off x="4562474" y="4138623"/>
            <a:ext cx="280988" cy="454025"/>
            <a:chOff x="4533900" y="4335463"/>
            <a:chExt cx="280988" cy="454025"/>
          </a:xfrm>
        </p:grpSpPr>
        <p:sp>
          <p:nvSpPr>
            <p:cNvPr id="78" name="Freeform 453">
              <a:extLst>
                <a:ext uri="{FF2B5EF4-FFF2-40B4-BE49-F238E27FC236}">
                  <a16:creationId xmlns:a16="http://schemas.microsoft.com/office/drawing/2014/main" id="{0ADE2DD9-DB77-4908-80E0-9D023F6E2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600" y="4691063"/>
              <a:ext cx="255588" cy="84138"/>
            </a:xfrm>
            <a:custGeom>
              <a:avLst/>
              <a:gdLst>
                <a:gd name="T0" fmla="*/ 163 w 163"/>
                <a:gd name="T1" fmla="*/ 0 h 53"/>
                <a:gd name="T2" fmla="*/ 163 w 163"/>
                <a:gd name="T3" fmla="*/ 29 h 53"/>
                <a:gd name="T4" fmla="*/ 82 w 163"/>
                <a:gd name="T5" fmla="*/ 53 h 53"/>
                <a:gd name="T6" fmla="*/ 1 w 163"/>
                <a:gd name="T7" fmla="*/ 29 h 53"/>
                <a:gd name="T8" fmla="*/ 0 w 163"/>
                <a:gd name="T9" fmla="*/ 1 h 53"/>
                <a:gd name="T10" fmla="*/ 81 w 163"/>
                <a:gd name="T11" fmla="*/ 19 h 53"/>
                <a:gd name="T12" fmla="*/ 163 w 163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53">
                  <a:moveTo>
                    <a:pt x="163" y="0"/>
                  </a:moveTo>
                  <a:cubicBezTo>
                    <a:pt x="163" y="29"/>
                    <a:pt x="163" y="29"/>
                    <a:pt x="163" y="29"/>
                  </a:cubicBezTo>
                  <a:cubicBezTo>
                    <a:pt x="161" y="41"/>
                    <a:pt x="129" y="53"/>
                    <a:pt x="82" y="53"/>
                  </a:cubicBezTo>
                  <a:cubicBezTo>
                    <a:pt x="35" y="53"/>
                    <a:pt x="2" y="41"/>
                    <a:pt x="1" y="2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3"/>
                    <a:pt x="49" y="19"/>
                    <a:pt x="81" y="19"/>
                  </a:cubicBezTo>
                  <a:cubicBezTo>
                    <a:pt x="114" y="19"/>
                    <a:pt x="147" y="13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454">
              <a:extLst>
                <a:ext uri="{FF2B5EF4-FFF2-40B4-BE49-F238E27FC236}">
                  <a16:creationId xmlns:a16="http://schemas.microsoft.com/office/drawing/2014/main" id="{BA78E20E-2AB7-4D4E-814D-C5AF907B0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600" y="4629150"/>
              <a:ext cx="255588" cy="79375"/>
            </a:xfrm>
            <a:custGeom>
              <a:avLst/>
              <a:gdLst>
                <a:gd name="T0" fmla="*/ 81 w 163"/>
                <a:gd name="T1" fmla="*/ 0 h 51"/>
                <a:gd name="T2" fmla="*/ 163 w 163"/>
                <a:gd name="T3" fmla="*/ 26 h 51"/>
                <a:gd name="T4" fmla="*/ 163 w 163"/>
                <a:gd name="T5" fmla="*/ 27 h 51"/>
                <a:gd name="T6" fmla="*/ 163 w 163"/>
                <a:gd name="T7" fmla="*/ 27 h 51"/>
                <a:gd name="T8" fmla="*/ 163 w 163"/>
                <a:gd name="T9" fmla="*/ 27 h 51"/>
                <a:gd name="T10" fmla="*/ 81 w 163"/>
                <a:gd name="T11" fmla="*/ 51 h 51"/>
                <a:gd name="T12" fmla="*/ 0 w 163"/>
                <a:gd name="T13" fmla="*/ 27 h 51"/>
                <a:gd name="T14" fmla="*/ 0 w 163"/>
                <a:gd name="T15" fmla="*/ 27 h 51"/>
                <a:gd name="T16" fmla="*/ 0 w 163"/>
                <a:gd name="T17" fmla="*/ 27 h 51"/>
                <a:gd name="T18" fmla="*/ 0 w 163"/>
                <a:gd name="T19" fmla="*/ 26 h 51"/>
                <a:gd name="T20" fmla="*/ 81 w 163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1">
                  <a:moveTo>
                    <a:pt x="81" y="0"/>
                  </a:moveTo>
                  <a:cubicBezTo>
                    <a:pt x="129" y="0"/>
                    <a:pt x="163" y="14"/>
                    <a:pt x="163" y="26"/>
                  </a:cubicBezTo>
                  <a:cubicBezTo>
                    <a:pt x="163" y="26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0" y="39"/>
                    <a:pt x="128" y="51"/>
                    <a:pt x="81" y="51"/>
                  </a:cubicBezTo>
                  <a:cubicBezTo>
                    <a:pt x="35" y="51"/>
                    <a:pt x="2" y="39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14"/>
                    <a:pt x="33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455">
              <a:extLst>
                <a:ext uri="{FF2B5EF4-FFF2-40B4-BE49-F238E27FC236}">
                  <a16:creationId xmlns:a16="http://schemas.microsoft.com/office/drawing/2014/main" id="{A077C918-FCCF-47D8-93BE-5B4205EB2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3900" y="4419600"/>
              <a:ext cx="280988" cy="369888"/>
            </a:xfrm>
            <a:custGeom>
              <a:avLst/>
              <a:gdLst>
                <a:gd name="T0" fmla="*/ 79 w 179"/>
                <a:gd name="T1" fmla="*/ 203 h 235"/>
                <a:gd name="T2" fmla="*/ 86 w 179"/>
                <a:gd name="T3" fmla="*/ 207 h 235"/>
                <a:gd name="T4" fmla="*/ 79 w 179"/>
                <a:gd name="T5" fmla="*/ 210 h 235"/>
                <a:gd name="T6" fmla="*/ 87 w 179"/>
                <a:gd name="T7" fmla="*/ 215 h 235"/>
                <a:gd name="T8" fmla="*/ 76 w 179"/>
                <a:gd name="T9" fmla="*/ 218 h 235"/>
                <a:gd name="T10" fmla="*/ 87 w 179"/>
                <a:gd name="T11" fmla="*/ 200 h 235"/>
                <a:gd name="T12" fmla="*/ 97 w 179"/>
                <a:gd name="T13" fmla="*/ 200 h 235"/>
                <a:gd name="T14" fmla="*/ 101 w 179"/>
                <a:gd name="T15" fmla="*/ 201 h 235"/>
                <a:gd name="T16" fmla="*/ 102 w 179"/>
                <a:gd name="T17" fmla="*/ 205 h 235"/>
                <a:gd name="T18" fmla="*/ 102 w 179"/>
                <a:gd name="T19" fmla="*/ 208 h 235"/>
                <a:gd name="T20" fmla="*/ 99 w 179"/>
                <a:gd name="T21" fmla="*/ 209 h 235"/>
                <a:gd name="T22" fmla="*/ 99 w 179"/>
                <a:gd name="T23" fmla="*/ 218 h 235"/>
                <a:gd name="T24" fmla="*/ 93 w 179"/>
                <a:gd name="T25" fmla="*/ 210 h 235"/>
                <a:gd name="T26" fmla="*/ 90 w 179"/>
                <a:gd name="T27" fmla="*/ 218 h 235"/>
                <a:gd name="T28" fmla="*/ 97 w 179"/>
                <a:gd name="T29" fmla="*/ 200 h 235"/>
                <a:gd name="T30" fmla="*/ 96 w 179"/>
                <a:gd name="T31" fmla="*/ 207 h 235"/>
                <a:gd name="T32" fmla="*/ 98 w 179"/>
                <a:gd name="T33" fmla="*/ 206 h 235"/>
                <a:gd name="T34" fmla="*/ 98 w 179"/>
                <a:gd name="T35" fmla="*/ 204 h 235"/>
                <a:gd name="T36" fmla="*/ 96 w 179"/>
                <a:gd name="T37" fmla="*/ 203 h 235"/>
                <a:gd name="T38" fmla="*/ 93 w 179"/>
                <a:gd name="T39" fmla="*/ 203 h 235"/>
                <a:gd name="T40" fmla="*/ 95 w 179"/>
                <a:gd name="T41" fmla="*/ 207 h 235"/>
                <a:gd name="T42" fmla="*/ 174 w 179"/>
                <a:gd name="T43" fmla="*/ 133 h 235"/>
                <a:gd name="T44" fmla="*/ 165 w 179"/>
                <a:gd name="T45" fmla="*/ 1 h 235"/>
                <a:gd name="T46" fmla="*/ 8 w 179"/>
                <a:gd name="T47" fmla="*/ 16 h 235"/>
                <a:gd name="T48" fmla="*/ 16 w 179"/>
                <a:gd name="T49" fmla="*/ 133 h 235"/>
                <a:gd name="T50" fmla="*/ 0 w 179"/>
                <a:gd name="T51" fmla="*/ 159 h 235"/>
                <a:gd name="T52" fmla="*/ 1 w 179"/>
                <a:gd name="T53" fmla="*/ 202 h 235"/>
                <a:gd name="T54" fmla="*/ 90 w 179"/>
                <a:gd name="T55" fmla="*/ 235 h 235"/>
                <a:gd name="T56" fmla="*/ 179 w 179"/>
                <a:gd name="T57" fmla="*/ 202 h 235"/>
                <a:gd name="T58" fmla="*/ 179 w 179"/>
                <a:gd name="T59" fmla="*/ 159 h 235"/>
                <a:gd name="T60" fmla="*/ 171 w 179"/>
                <a:gd name="T61" fmla="*/ 202 h 235"/>
                <a:gd name="T62" fmla="*/ 9 w 179"/>
                <a:gd name="T63" fmla="*/ 202 h 235"/>
                <a:gd name="T64" fmla="*/ 89 w 179"/>
                <a:gd name="T65" fmla="*/ 192 h 235"/>
                <a:gd name="T66" fmla="*/ 171 w 179"/>
                <a:gd name="T67" fmla="*/ 202 h 235"/>
                <a:gd name="T68" fmla="*/ 171 w 179"/>
                <a:gd name="T69" fmla="*/ 160 h 235"/>
                <a:gd name="T70" fmla="*/ 89 w 179"/>
                <a:gd name="T71" fmla="*/ 184 h 235"/>
                <a:gd name="T72" fmla="*/ 8 w 179"/>
                <a:gd name="T73" fmla="*/ 160 h 235"/>
                <a:gd name="T74" fmla="*/ 8 w 179"/>
                <a:gd name="T75" fmla="*/ 159 h 235"/>
                <a:gd name="T76" fmla="*/ 142 w 179"/>
                <a:gd name="T77" fmla="*/ 140 h 235"/>
                <a:gd name="T78" fmla="*/ 171 w 179"/>
                <a:gd name="T79" fmla="*/ 160 h 235"/>
                <a:gd name="T80" fmla="*/ 136 w 179"/>
                <a:gd name="T81" fmla="*/ 151 h 235"/>
                <a:gd name="T82" fmla="*/ 101 w 179"/>
                <a:gd name="T83" fmla="*/ 158 h 235"/>
                <a:gd name="T84" fmla="*/ 113 w 179"/>
                <a:gd name="T85" fmla="*/ 144 h 235"/>
                <a:gd name="T86" fmla="*/ 130 w 179"/>
                <a:gd name="T87" fmla="*/ 142 h 235"/>
                <a:gd name="T88" fmla="*/ 65 w 179"/>
                <a:gd name="T89" fmla="*/ 172 h 235"/>
                <a:gd name="T90" fmla="*/ 49 w 179"/>
                <a:gd name="T91" fmla="*/ 176 h 235"/>
                <a:gd name="T92" fmla="*/ 54 w 179"/>
                <a:gd name="T93" fmla="*/ 170 h 235"/>
                <a:gd name="T94" fmla="*/ 87 w 179"/>
                <a:gd name="T95" fmla="*/ 163 h 235"/>
                <a:gd name="T96" fmla="*/ 134 w 179"/>
                <a:gd name="T97" fmla="*/ 173 h 235"/>
                <a:gd name="T98" fmla="*/ 101 w 179"/>
                <a:gd name="T99" fmla="*/ 166 h 235"/>
                <a:gd name="T100" fmla="*/ 95 w 179"/>
                <a:gd name="T101" fmla="*/ 161 h 235"/>
                <a:gd name="T102" fmla="*/ 125 w 179"/>
                <a:gd name="T103" fmla="*/ 161 h 235"/>
                <a:gd name="T104" fmla="*/ 90 w 179"/>
                <a:gd name="T105" fmla="*/ 148 h 235"/>
                <a:gd name="T106" fmla="*/ 84 w 179"/>
                <a:gd name="T107" fmla="*/ 156 h 235"/>
                <a:gd name="T108" fmla="*/ 56 w 179"/>
                <a:gd name="T109" fmla="*/ 156 h 235"/>
                <a:gd name="T110" fmla="*/ 46 w 179"/>
                <a:gd name="T111" fmla="*/ 144 h 235"/>
                <a:gd name="T112" fmla="*/ 79 w 179"/>
                <a:gd name="T113" fmla="*/ 15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9" h="235">
                  <a:moveTo>
                    <a:pt x="87" y="203"/>
                  </a:moveTo>
                  <a:cubicBezTo>
                    <a:pt x="79" y="203"/>
                    <a:pt x="79" y="203"/>
                    <a:pt x="79" y="203"/>
                  </a:cubicBezTo>
                  <a:cubicBezTo>
                    <a:pt x="79" y="207"/>
                    <a:pt x="79" y="207"/>
                    <a:pt x="79" y="207"/>
                  </a:cubicBezTo>
                  <a:cubicBezTo>
                    <a:pt x="86" y="207"/>
                    <a:pt x="86" y="207"/>
                    <a:pt x="86" y="207"/>
                  </a:cubicBezTo>
                  <a:cubicBezTo>
                    <a:pt x="86" y="210"/>
                    <a:pt x="86" y="210"/>
                    <a:pt x="86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79" y="215"/>
                    <a:pt x="79" y="215"/>
                    <a:pt x="79" y="215"/>
                  </a:cubicBezTo>
                  <a:cubicBezTo>
                    <a:pt x="87" y="215"/>
                    <a:pt x="87" y="215"/>
                    <a:pt x="87" y="215"/>
                  </a:cubicBezTo>
                  <a:cubicBezTo>
                    <a:pt x="87" y="218"/>
                    <a:pt x="87" y="218"/>
                    <a:pt x="87" y="218"/>
                  </a:cubicBezTo>
                  <a:cubicBezTo>
                    <a:pt x="76" y="218"/>
                    <a:pt x="76" y="218"/>
                    <a:pt x="76" y="218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87" y="200"/>
                    <a:pt x="87" y="200"/>
                    <a:pt x="87" y="200"/>
                  </a:cubicBezTo>
                  <a:lnTo>
                    <a:pt x="87" y="203"/>
                  </a:lnTo>
                  <a:close/>
                  <a:moveTo>
                    <a:pt x="97" y="200"/>
                  </a:moveTo>
                  <a:cubicBezTo>
                    <a:pt x="98" y="200"/>
                    <a:pt x="99" y="200"/>
                    <a:pt x="99" y="200"/>
                  </a:cubicBezTo>
                  <a:cubicBezTo>
                    <a:pt x="100" y="201"/>
                    <a:pt x="101" y="201"/>
                    <a:pt x="101" y="201"/>
                  </a:cubicBezTo>
                  <a:cubicBezTo>
                    <a:pt x="102" y="202"/>
                    <a:pt x="102" y="203"/>
                    <a:pt x="102" y="203"/>
                  </a:cubicBezTo>
                  <a:cubicBezTo>
                    <a:pt x="102" y="204"/>
                    <a:pt x="102" y="204"/>
                    <a:pt x="102" y="205"/>
                  </a:cubicBezTo>
                  <a:cubicBezTo>
                    <a:pt x="102" y="205"/>
                    <a:pt x="102" y="206"/>
                    <a:pt x="102" y="206"/>
                  </a:cubicBezTo>
                  <a:cubicBezTo>
                    <a:pt x="102" y="207"/>
                    <a:pt x="102" y="207"/>
                    <a:pt x="102" y="208"/>
                  </a:cubicBezTo>
                  <a:cubicBezTo>
                    <a:pt x="101" y="208"/>
                    <a:pt x="101" y="208"/>
                    <a:pt x="101" y="209"/>
                  </a:cubicBezTo>
                  <a:cubicBezTo>
                    <a:pt x="100" y="209"/>
                    <a:pt x="100" y="209"/>
                    <a:pt x="99" y="209"/>
                  </a:cubicBezTo>
                  <a:cubicBezTo>
                    <a:pt x="103" y="218"/>
                    <a:pt x="103" y="218"/>
                    <a:pt x="103" y="218"/>
                  </a:cubicBezTo>
                  <a:cubicBezTo>
                    <a:pt x="99" y="218"/>
                    <a:pt x="99" y="218"/>
                    <a:pt x="99" y="218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3" y="218"/>
                    <a:pt x="93" y="218"/>
                    <a:pt x="93" y="218"/>
                  </a:cubicBezTo>
                  <a:cubicBezTo>
                    <a:pt x="90" y="218"/>
                    <a:pt x="90" y="218"/>
                    <a:pt x="90" y="218"/>
                  </a:cubicBezTo>
                  <a:cubicBezTo>
                    <a:pt x="90" y="200"/>
                    <a:pt x="90" y="200"/>
                    <a:pt x="90" y="200"/>
                  </a:cubicBezTo>
                  <a:lnTo>
                    <a:pt x="97" y="200"/>
                  </a:lnTo>
                  <a:close/>
                  <a:moveTo>
                    <a:pt x="95" y="207"/>
                  </a:moveTo>
                  <a:cubicBezTo>
                    <a:pt x="95" y="207"/>
                    <a:pt x="96" y="207"/>
                    <a:pt x="96" y="207"/>
                  </a:cubicBezTo>
                  <a:cubicBezTo>
                    <a:pt x="96" y="207"/>
                    <a:pt x="97" y="207"/>
                    <a:pt x="97" y="207"/>
                  </a:cubicBezTo>
                  <a:cubicBezTo>
                    <a:pt x="98" y="207"/>
                    <a:pt x="98" y="207"/>
                    <a:pt x="98" y="206"/>
                  </a:cubicBezTo>
                  <a:cubicBezTo>
                    <a:pt x="99" y="206"/>
                    <a:pt x="99" y="206"/>
                    <a:pt x="99" y="205"/>
                  </a:cubicBezTo>
                  <a:cubicBezTo>
                    <a:pt x="99" y="204"/>
                    <a:pt x="99" y="204"/>
                    <a:pt x="98" y="204"/>
                  </a:cubicBezTo>
                  <a:cubicBezTo>
                    <a:pt x="98" y="203"/>
                    <a:pt x="98" y="203"/>
                    <a:pt x="97" y="203"/>
                  </a:cubicBezTo>
                  <a:cubicBezTo>
                    <a:pt x="97" y="203"/>
                    <a:pt x="96" y="203"/>
                    <a:pt x="96" y="203"/>
                  </a:cubicBezTo>
                  <a:cubicBezTo>
                    <a:pt x="95" y="203"/>
                    <a:pt x="95" y="203"/>
                    <a:pt x="95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7"/>
                    <a:pt x="93" y="207"/>
                    <a:pt x="93" y="207"/>
                  </a:cubicBezTo>
                  <a:lnTo>
                    <a:pt x="95" y="207"/>
                  </a:lnTo>
                  <a:close/>
                  <a:moveTo>
                    <a:pt x="166" y="141"/>
                  </a:moveTo>
                  <a:cubicBezTo>
                    <a:pt x="170" y="141"/>
                    <a:pt x="174" y="137"/>
                    <a:pt x="174" y="133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4"/>
                    <a:pt x="170" y="0"/>
                    <a:pt x="165" y="1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1" y="8"/>
                    <a:pt x="8" y="12"/>
                    <a:pt x="8" y="16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30"/>
                    <a:pt x="11" y="133"/>
                    <a:pt x="16" y="133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11" y="140"/>
                    <a:pt x="0" y="148"/>
                    <a:pt x="0" y="159"/>
                  </a:cubicBezTo>
                  <a:cubicBezTo>
                    <a:pt x="0" y="159"/>
                    <a:pt x="0" y="160"/>
                    <a:pt x="0" y="161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3" y="224"/>
                    <a:pt x="47" y="235"/>
                    <a:pt x="90" y="235"/>
                  </a:cubicBezTo>
                  <a:cubicBezTo>
                    <a:pt x="132" y="235"/>
                    <a:pt x="177" y="224"/>
                    <a:pt x="179" y="203"/>
                  </a:cubicBezTo>
                  <a:cubicBezTo>
                    <a:pt x="179" y="202"/>
                    <a:pt x="179" y="202"/>
                    <a:pt x="179" y="202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79" y="160"/>
                    <a:pt x="179" y="159"/>
                    <a:pt x="179" y="159"/>
                  </a:cubicBezTo>
                  <a:cubicBezTo>
                    <a:pt x="179" y="152"/>
                    <a:pt x="174" y="146"/>
                    <a:pt x="166" y="141"/>
                  </a:cubicBezTo>
                  <a:close/>
                  <a:moveTo>
                    <a:pt x="171" y="202"/>
                  </a:moveTo>
                  <a:cubicBezTo>
                    <a:pt x="169" y="214"/>
                    <a:pt x="137" y="226"/>
                    <a:pt x="90" y="226"/>
                  </a:cubicBezTo>
                  <a:cubicBezTo>
                    <a:pt x="43" y="226"/>
                    <a:pt x="10" y="214"/>
                    <a:pt x="9" y="202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24" y="186"/>
                    <a:pt x="57" y="192"/>
                    <a:pt x="89" y="192"/>
                  </a:cubicBezTo>
                  <a:cubicBezTo>
                    <a:pt x="122" y="192"/>
                    <a:pt x="155" y="186"/>
                    <a:pt x="171" y="173"/>
                  </a:cubicBezTo>
                  <a:lnTo>
                    <a:pt x="171" y="202"/>
                  </a:lnTo>
                  <a:close/>
                  <a:moveTo>
                    <a:pt x="171" y="160"/>
                  </a:moveTo>
                  <a:cubicBezTo>
                    <a:pt x="171" y="160"/>
                    <a:pt x="171" y="160"/>
                    <a:pt x="171" y="160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68" y="172"/>
                    <a:pt x="136" y="184"/>
                    <a:pt x="89" y="184"/>
                  </a:cubicBezTo>
                  <a:cubicBezTo>
                    <a:pt x="43" y="184"/>
                    <a:pt x="10" y="172"/>
                    <a:pt x="8" y="160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8" y="160"/>
                    <a:pt x="8" y="159"/>
                    <a:pt x="8" y="159"/>
                  </a:cubicBezTo>
                  <a:cubicBezTo>
                    <a:pt x="8" y="150"/>
                    <a:pt x="27" y="140"/>
                    <a:pt x="57" y="135"/>
                  </a:cubicBezTo>
                  <a:cubicBezTo>
                    <a:pt x="142" y="140"/>
                    <a:pt x="142" y="140"/>
                    <a:pt x="142" y="140"/>
                  </a:cubicBezTo>
                  <a:cubicBezTo>
                    <a:pt x="160" y="145"/>
                    <a:pt x="171" y="152"/>
                    <a:pt x="171" y="159"/>
                  </a:cubicBezTo>
                  <a:cubicBezTo>
                    <a:pt x="171" y="159"/>
                    <a:pt x="171" y="160"/>
                    <a:pt x="171" y="160"/>
                  </a:cubicBezTo>
                  <a:close/>
                  <a:moveTo>
                    <a:pt x="130" y="142"/>
                  </a:moveTo>
                  <a:cubicBezTo>
                    <a:pt x="136" y="151"/>
                    <a:pt x="136" y="151"/>
                    <a:pt x="136" y="151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01" y="158"/>
                    <a:pt x="101" y="158"/>
                    <a:pt x="101" y="158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02" y="142"/>
                    <a:pt x="102" y="142"/>
                    <a:pt x="102" y="142"/>
                  </a:cubicBezTo>
                  <a:lnTo>
                    <a:pt x="130" y="142"/>
                  </a:lnTo>
                  <a:close/>
                  <a:moveTo>
                    <a:pt x="87" y="163"/>
                  </a:moveTo>
                  <a:cubicBezTo>
                    <a:pt x="65" y="172"/>
                    <a:pt x="65" y="172"/>
                    <a:pt x="65" y="172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3" y="166"/>
                    <a:pt x="43" y="166"/>
                    <a:pt x="43" y="166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78" y="160"/>
                    <a:pt x="78" y="160"/>
                    <a:pt x="78" y="160"/>
                  </a:cubicBezTo>
                  <a:lnTo>
                    <a:pt x="87" y="163"/>
                  </a:lnTo>
                  <a:close/>
                  <a:moveTo>
                    <a:pt x="112" y="164"/>
                  </a:moveTo>
                  <a:cubicBezTo>
                    <a:pt x="134" y="173"/>
                    <a:pt x="134" y="173"/>
                    <a:pt x="134" y="173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90" y="170"/>
                    <a:pt x="90" y="170"/>
                    <a:pt x="90" y="170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125" y="161"/>
                    <a:pt x="125" y="161"/>
                    <a:pt x="125" y="161"/>
                  </a:cubicBezTo>
                  <a:lnTo>
                    <a:pt x="112" y="164"/>
                  </a:lnTo>
                  <a:close/>
                  <a:moveTo>
                    <a:pt x="90" y="148"/>
                  </a:moveTo>
                  <a:cubicBezTo>
                    <a:pt x="88" y="151"/>
                    <a:pt x="88" y="151"/>
                    <a:pt x="88" y="151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90" y="148"/>
                  </a:lnTo>
                  <a:close/>
                </a:path>
              </a:pathLst>
            </a:custGeom>
            <a:solidFill>
              <a:srgbClr val="97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456">
              <a:extLst>
                <a:ext uri="{FF2B5EF4-FFF2-40B4-BE49-F238E27FC236}">
                  <a16:creationId xmlns:a16="http://schemas.microsoft.com/office/drawing/2014/main" id="{BC1A4297-D34F-4FF9-8DB8-E1BABC688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1850" y="4448175"/>
              <a:ext cx="69850" cy="168275"/>
            </a:xfrm>
            <a:custGeom>
              <a:avLst/>
              <a:gdLst>
                <a:gd name="T0" fmla="*/ 32 w 44"/>
                <a:gd name="T1" fmla="*/ 25 h 106"/>
                <a:gd name="T2" fmla="*/ 27 w 44"/>
                <a:gd name="T3" fmla="*/ 18 h 106"/>
                <a:gd name="T4" fmla="*/ 33 w 44"/>
                <a:gd name="T5" fmla="*/ 11 h 106"/>
                <a:gd name="T6" fmla="*/ 44 w 44"/>
                <a:gd name="T7" fmla="*/ 13 h 106"/>
                <a:gd name="T8" fmla="*/ 33 w 44"/>
                <a:gd name="T9" fmla="*/ 11 h 106"/>
                <a:gd name="T10" fmla="*/ 38 w 44"/>
                <a:gd name="T11" fmla="*/ 33 h 106"/>
                <a:gd name="T12" fmla="*/ 44 w 44"/>
                <a:gd name="T13" fmla="*/ 15 h 106"/>
                <a:gd name="T14" fmla="*/ 27 w 44"/>
                <a:gd name="T15" fmla="*/ 32 h 106"/>
                <a:gd name="T16" fmla="*/ 37 w 44"/>
                <a:gd name="T17" fmla="*/ 34 h 106"/>
                <a:gd name="T18" fmla="*/ 27 w 44"/>
                <a:gd name="T19" fmla="*/ 32 h 106"/>
                <a:gd name="T20" fmla="*/ 27 w 44"/>
                <a:gd name="T21" fmla="*/ 59 h 106"/>
                <a:gd name="T22" fmla="*/ 32 w 44"/>
                <a:gd name="T23" fmla="*/ 41 h 106"/>
                <a:gd name="T24" fmla="*/ 34 w 44"/>
                <a:gd name="T25" fmla="*/ 39 h 106"/>
                <a:gd name="T26" fmla="*/ 44 w 44"/>
                <a:gd name="T27" fmla="*/ 41 h 106"/>
                <a:gd name="T28" fmla="*/ 34 w 44"/>
                <a:gd name="T29" fmla="*/ 39 h 106"/>
                <a:gd name="T30" fmla="*/ 39 w 44"/>
                <a:gd name="T31" fmla="*/ 61 h 106"/>
                <a:gd name="T32" fmla="*/ 44 w 44"/>
                <a:gd name="T33" fmla="*/ 43 h 106"/>
                <a:gd name="T34" fmla="*/ 27 w 44"/>
                <a:gd name="T35" fmla="*/ 61 h 106"/>
                <a:gd name="T36" fmla="*/ 37 w 44"/>
                <a:gd name="T37" fmla="*/ 63 h 106"/>
                <a:gd name="T38" fmla="*/ 27 w 44"/>
                <a:gd name="T39" fmla="*/ 61 h 106"/>
                <a:gd name="T40" fmla="*/ 27 w 44"/>
                <a:gd name="T41" fmla="*/ 90 h 106"/>
                <a:gd name="T42" fmla="*/ 33 w 44"/>
                <a:gd name="T43" fmla="*/ 69 h 106"/>
                <a:gd name="T44" fmla="*/ 34 w 44"/>
                <a:gd name="T45" fmla="*/ 68 h 106"/>
                <a:gd name="T46" fmla="*/ 44 w 44"/>
                <a:gd name="T47" fmla="*/ 72 h 106"/>
                <a:gd name="T48" fmla="*/ 34 w 44"/>
                <a:gd name="T49" fmla="*/ 68 h 106"/>
                <a:gd name="T50" fmla="*/ 39 w 44"/>
                <a:gd name="T51" fmla="*/ 93 h 106"/>
                <a:gd name="T52" fmla="*/ 44 w 44"/>
                <a:gd name="T53" fmla="*/ 74 h 106"/>
                <a:gd name="T54" fmla="*/ 27 w 44"/>
                <a:gd name="T55" fmla="*/ 92 h 106"/>
                <a:gd name="T56" fmla="*/ 38 w 44"/>
                <a:gd name="T57" fmla="*/ 94 h 106"/>
                <a:gd name="T58" fmla="*/ 27 w 44"/>
                <a:gd name="T59" fmla="*/ 92 h 106"/>
                <a:gd name="T60" fmla="*/ 17 w 44"/>
                <a:gd name="T61" fmla="*/ 106 h 106"/>
                <a:gd name="T62" fmla="*/ 25 w 44"/>
                <a:gd name="T63" fmla="*/ 93 h 106"/>
                <a:gd name="T64" fmla="*/ 0 w 44"/>
                <a:gd name="T65" fmla="*/ 93 h 106"/>
                <a:gd name="T66" fmla="*/ 16 w 44"/>
                <a:gd name="T67" fmla="*/ 106 h 106"/>
                <a:gd name="T68" fmla="*/ 0 w 44"/>
                <a:gd name="T69" fmla="*/ 93 h 106"/>
                <a:gd name="T70" fmla="*/ 0 w 44"/>
                <a:gd name="T71" fmla="*/ 91 h 106"/>
                <a:gd name="T72" fmla="*/ 7 w 44"/>
                <a:gd name="T73" fmla="*/ 78 h 106"/>
                <a:gd name="T74" fmla="*/ 9 w 44"/>
                <a:gd name="T75" fmla="*/ 78 h 106"/>
                <a:gd name="T76" fmla="*/ 25 w 44"/>
                <a:gd name="T77" fmla="*/ 91 h 106"/>
                <a:gd name="T78" fmla="*/ 9 w 44"/>
                <a:gd name="T79" fmla="*/ 78 h 106"/>
                <a:gd name="T80" fmla="*/ 17 w 44"/>
                <a:gd name="T81" fmla="*/ 76 h 106"/>
                <a:gd name="T82" fmla="*/ 25 w 44"/>
                <a:gd name="T83" fmla="*/ 62 h 106"/>
                <a:gd name="T84" fmla="*/ 0 w 44"/>
                <a:gd name="T85" fmla="*/ 62 h 106"/>
                <a:gd name="T86" fmla="*/ 16 w 44"/>
                <a:gd name="T87" fmla="*/ 76 h 106"/>
                <a:gd name="T88" fmla="*/ 0 w 44"/>
                <a:gd name="T89" fmla="*/ 62 h 106"/>
                <a:gd name="T90" fmla="*/ 0 w 44"/>
                <a:gd name="T91" fmla="*/ 61 h 106"/>
                <a:gd name="T92" fmla="*/ 7 w 44"/>
                <a:gd name="T93" fmla="*/ 47 h 106"/>
                <a:gd name="T94" fmla="*/ 9 w 44"/>
                <a:gd name="T95" fmla="*/ 47 h 106"/>
                <a:gd name="T96" fmla="*/ 25 w 44"/>
                <a:gd name="T97" fmla="*/ 61 h 106"/>
                <a:gd name="T98" fmla="*/ 9 w 44"/>
                <a:gd name="T99" fmla="*/ 47 h 106"/>
                <a:gd name="T100" fmla="*/ 17 w 44"/>
                <a:gd name="T101" fmla="*/ 46 h 106"/>
                <a:gd name="T102" fmla="*/ 25 w 44"/>
                <a:gd name="T103" fmla="*/ 32 h 106"/>
                <a:gd name="T104" fmla="*/ 0 w 44"/>
                <a:gd name="T105" fmla="*/ 32 h 106"/>
                <a:gd name="T106" fmla="*/ 16 w 44"/>
                <a:gd name="T107" fmla="*/ 46 h 106"/>
                <a:gd name="T108" fmla="*/ 0 w 44"/>
                <a:gd name="T109" fmla="*/ 32 h 106"/>
                <a:gd name="T110" fmla="*/ 9 w 44"/>
                <a:gd name="T111" fmla="*/ 31 h 106"/>
                <a:gd name="T112" fmla="*/ 25 w 44"/>
                <a:gd name="T113" fmla="*/ 18 h 106"/>
                <a:gd name="T114" fmla="*/ 0 w 44"/>
                <a:gd name="T115" fmla="*/ 18 h 106"/>
                <a:gd name="T116" fmla="*/ 7 w 44"/>
                <a:gd name="T117" fmla="*/ 31 h 106"/>
                <a:gd name="T118" fmla="*/ 0 w 44"/>
                <a:gd name="T119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106">
                  <a:moveTo>
                    <a:pt x="32" y="12"/>
                  </a:moveTo>
                  <a:lnTo>
                    <a:pt x="32" y="25"/>
                  </a:lnTo>
                  <a:lnTo>
                    <a:pt x="27" y="30"/>
                  </a:lnTo>
                  <a:lnTo>
                    <a:pt x="27" y="18"/>
                  </a:lnTo>
                  <a:lnTo>
                    <a:pt x="32" y="12"/>
                  </a:lnTo>
                  <a:close/>
                  <a:moveTo>
                    <a:pt x="33" y="11"/>
                  </a:moveTo>
                  <a:lnTo>
                    <a:pt x="33" y="24"/>
                  </a:lnTo>
                  <a:lnTo>
                    <a:pt x="44" y="13"/>
                  </a:lnTo>
                  <a:lnTo>
                    <a:pt x="44" y="0"/>
                  </a:lnTo>
                  <a:lnTo>
                    <a:pt x="33" y="11"/>
                  </a:lnTo>
                  <a:close/>
                  <a:moveTo>
                    <a:pt x="38" y="21"/>
                  </a:moveTo>
                  <a:lnTo>
                    <a:pt x="38" y="33"/>
                  </a:lnTo>
                  <a:lnTo>
                    <a:pt x="44" y="27"/>
                  </a:lnTo>
                  <a:lnTo>
                    <a:pt x="44" y="15"/>
                  </a:lnTo>
                  <a:lnTo>
                    <a:pt x="38" y="21"/>
                  </a:lnTo>
                  <a:close/>
                  <a:moveTo>
                    <a:pt x="27" y="32"/>
                  </a:moveTo>
                  <a:lnTo>
                    <a:pt x="27" y="44"/>
                  </a:lnTo>
                  <a:lnTo>
                    <a:pt x="37" y="34"/>
                  </a:lnTo>
                  <a:lnTo>
                    <a:pt x="37" y="23"/>
                  </a:lnTo>
                  <a:lnTo>
                    <a:pt x="27" y="32"/>
                  </a:lnTo>
                  <a:close/>
                  <a:moveTo>
                    <a:pt x="27" y="46"/>
                  </a:moveTo>
                  <a:lnTo>
                    <a:pt x="27" y="59"/>
                  </a:lnTo>
                  <a:lnTo>
                    <a:pt x="32" y="53"/>
                  </a:lnTo>
                  <a:lnTo>
                    <a:pt x="32" y="41"/>
                  </a:lnTo>
                  <a:lnTo>
                    <a:pt x="27" y="46"/>
                  </a:lnTo>
                  <a:close/>
                  <a:moveTo>
                    <a:pt x="34" y="39"/>
                  </a:moveTo>
                  <a:lnTo>
                    <a:pt x="34" y="52"/>
                  </a:lnTo>
                  <a:lnTo>
                    <a:pt x="44" y="41"/>
                  </a:lnTo>
                  <a:lnTo>
                    <a:pt x="44" y="29"/>
                  </a:lnTo>
                  <a:lnTo>
                    <a:pt x="34" y="39"/>
                  </a:lnTo>
                  <a:close/>
                  <a:moveTo>
                    <a:pt x="39" y="49"/>
                  </a:moveTo>
                  <a:lnTo>
                    <a:pt x="39" y="61"/>
                  </a:lnTo>
                  <a:lnTo>
                    <a:pt x="44" y="56"/>
                  </a:lnTo>
                  <a:lnTo>
                    <a:pt x="44" y="43"/>
                  </a:lnTo>
                  <a:lnTo>
                    <a:pt x="39" y="49"/>
                  </a:lnTo>
                  <a:close/>
                  <a:moveTo>
                    <a:pt x="27" y="61"/>
                  </a:moveTo>
                  <a:lnTo>
                    <a:pt x="27" y="73"/>
                  </a:lnTo>
                  <a:lnTo>
                    <a:pt x="37" y="63"/>
                  </a:lnTo>
                  <a:lnTo>
                    <a:pt x="37" y="50"/>
                  </a:lnTo>
                  <a:lnTo>
                    <a:pt x="27" y="61"/>
                  </a:lnTo>
                  <a:close/>
                  <a:moveTo>
                    <a:pt x="27" y="76"/>
                  </a:moveTo>
                  <a:lnTo>
                    <a:pt x="27" y="90"/>
                  </a:lnTo>
                  <a:lnTo>
                    <a:pt x="33" y="84"/>
                  </a:lnTo>
                  <a:lnTo>
                    <a:pt x="33" y="69"/>
                  </a:lnTo>
                  <a:lnTo>
                    <a:pt x="27" y="76"/>
                  </a:lnTo>
                  <a:close/>
                  <a:moveTo>
                    <a:pt x="34" y="68"/>
                  </a:moveTo>
                  <a:lnTo>
                    <a:pt x="34" y="82"/>
                  </a:lnTo>
                  <a:lnTo>
                    <a:pt x="44" y="72"/>
                  </a:lnTo>
                  <a:lnTo>
                    <a:pt x="44" y="58"/>
                  </a:lnTo>
                  <a:lnTo>
                    <a:pt x="34" y="68"/>
                  </a:lnTo>
                  <a:close/>
                  <a:moveTo>
                    <a:pt x="39" y="79"/>
                  </a:moveTo>
                  <a:lnTo>
                    <a:pt x="39" y="93"/>
                  </a:lnTo>
                  <a:lnTo>
                    <a:pt x="44" y="88"/>
                  </a:lnTo>
                  <a:lnTo>
                    <a:pt x="44" y="74"/>
                  </a:lnTo>
                  <a:lnTo>
                    <a:pt x="39" y="79"/>
                  </a:lnTo>
                  <a:close/>
                  <a:moveTo>
                    <a:pt x="27" y="92"/>
                  </a:moveTo>
                  <a:lnTo>
                    <a:pt x="27" y="105"/>
                  </a:lnTo>
                  <a:lnTo>
                    <a:pt x="38" y="94"/>
                  </a:lnTo>
                  <a:lnTo>
                    <a:pt x="38" y="81"/>
                  </a:lnTo>
                  <a:lnTo>
                    <a:pt x="27" y="92"/>
                  </a:lnTo>
                  <a:close/>
                  <a:moveTo>
                    <a:pt x="17" y="93"/>
                  </a:moveTo>
                  <a:lnTo>
                    <a:pt x="17" y="106"/>
                  </a:lnTo>
                  <a:lnTo>
                    <a:pt x="25" y="106"/>
                  </a:lnTo>
                  <a:lnTo>
                    <a:pt x="25" y="93"/>
                  </a:lnTo>
                  <a:lnTo>
                    <a:pt x="17" y="93"/>
                  </a:lnTo>
                  <a:close/>
                  <a:moveTo>
                    <a:pt x="0" y="93"/>
                  </a:moveTo>
                  <a:lnTo>
                    <a:pt x="0" y="106"/>
                  </a:lnTo>
                  <a:lnTo>
                    <a:pt x="16" y="106"/>
                  </a:lnTo>
                  <a:lnTo>
                    <a:pt x="16" y="93"/>
                  </a:lnTo>
                  <a:lnTo>
                    <a:pt x="0" y="93"/>
                  </a:lnTo>
                  <a:close/>
                  <a:moveTo>
                    <a:pt x="0" y="78"/>
                  </a:moveTo>
                  <a:lnTo>
                    <a:pt x="0" y="91"/>
                  </a:lnTo>
                  <a:lnTo>
                    <a:pt x="7" y="91"/>
                  </a:lnTo>
                  <a:lnTo>
                    <a:pt x="7" y="78"/>
                  </a:lnTo>
                  <a:lnTo>
                    <a:pt x="0" y="78"/>
                  </a:lnTo>
                  <a:close/>
                  <a:moveTo>
                    <a:pt x="9" y="78"/>
                  </a:moveTo>
                  <a:lnTo>
                    <a:pt x="9" y="91"/>
                  </a:lnTo>
                  <a:lnTo>
                    <a:pt x="25" y="91"/>
                  </a:lnTo>
                  <a:lnTo>
                    <a:pt x="25" y="78"/>
                  </a:lnTo>
                  <a:lnTo>
                    <a:pt x="9" y="78"/>
                  </a:lnTo>
                  <a:close/>
                  <a:moveTo>
                    <a:pt x="17" y="62"/>
                  </a:moveTo>
                  <a:lnTo>
                    <a:pt x="17" y="76"/>
                  </a:lnTo>
                  <a:lnTo>
                    <a:pt x="25" y="76"/>
                  </a:lnTo>
                  <a:lnTo>
                    <a:pt x="25" y="62"/>
                  </a:lnTo>
                  <a:lnTo>
                    <a:pt x="17" y="62"/>
                  </a:lnTo>
                  <a:close/>
                  <a:moveTo>
                    <a:pt x="0" y="62"/>
                  </a:moveTo>
                  <a:lnTo>
                    <a:pt x="0" y="76"/>
                  </a:lnTo>
                  <a:lnTo>
                    <a:pt x="16" y="76"/>
                  </a:lnTo>
                  <a:lnTo>
                    <a:pt x="16" y="62"/>
                  </a:lnTo>
                  <a:lnTo>
                    <a:pt x="0" y="62"/>
                  </a:lnTo>
                  <a:close/>
                  <a:moveTo>
                    <a:pt x="0" y="47"/>
                  </a:moveTo>
                  <a:lnTo>
                    <a:pt x="0" y="61"/>
                  </a:lnTo>
                  <a:lnTo>
                    <a:pt x="7" y="61"/>
                  </a:lnTo>
                  <a:lnTo>
                    <a:pt x="7" y="47"/>
                  </a:lnTo>
                  <a:lnTo>
                    <a:pt x="0" y="47"/>
                  </a:lnTo>
                  <a:close/>
                  <a:moveTo>
                    <a:pt x="9" y="47"/>
                  </a:moveTo>
                  <a:lnTo>
                    <a:pt x="9" y="61"/>
                  </a:lnTo>
                  <a:lnTo>
                    <a:pt x="25" y="61"/>
                  </a:lnTo>
                  <a:lnTo>
                    <a:pt x="25" y="47"/>
                  </a:lnTo>
                  <a:lnTo>
                    <a:pt x="9" y="47"/>
                  </a:lnTo>
                  <a:close/>
                  <a:moveTo>
                    <a:pt x="17" y="32"/>
                  </a:moveTo>
                  <a:lnTo>
                    <a:pt x="17" y="46"/>
                  </a:lnTo>
                  <a:lnTo>
                    <a:pt x="25" y="46"/>
                  </a:lnTo>
                  <a:lnTo>
                    <a:pt x="25" y="32"/>
                  </a:lnTo>
                  <a:lnTo>
                    <a:pt x="17" y="32"/>
                  </a:lnTo>
                  <a:close/>
                  <a:moveTo>
                    <a:pt x="0" y="32"/>
                  </a:moveTo>
                  <a:lnTo>
                    <a:pt x="0" y="46"/>
                  </a:lnTo>
                  <a:lnTo>
                    <a:pt x="16" y="46"/>
                  </a:lnTo>
                  <a:lnTo>
                    <a:pt x="16" y="32"/>
                  </a:lnTo>
                  <a:lnTo>
                    <a:pt x="0" y="32"/>
                  </a:lnTo>
                  <a:close/>
                  <a:moveTo>
                    <a:pt x="9" y="18"/>
                  </a:moveTo>
                  <a:lnTo>
                    <a:pt x="9" y="31"/>
                  </a:lnTo>
                  <a:lnTo>
                    <a:pt x="25" y="31"/>
                  </a:lnTo>
                  <a:lnTo>
                    <a:pt x="25" y="18"/>
                  </a:lnTo>
                  <a:lnTo>
                    <a:pt x="9" y="18"/>
                  </a:lnTo>
                  <a:close/>
                  <a:moveTo>
                    <a:pt x="0" y="18"/>
                  </a:moveTo>
                  <a:lnTo>
                    <a:pt x="0" y="31"/>
                  </a:lnTo>
                  <a:lnTo>
                    <a:pt x="7" y="31"/>
                  </a:lnTo>
                  <a:lnTo>
                    <a:pt x="7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9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457">
              <a:extLst>
                <a:ext uri="{FF2B5EF4-FFF2-40B4-BE49-F238E27FC236}">
                  <a16:creationId xmlns:a16="http://schemas.microsoft.com/office/drawing/2014/main" id="{A0E7A2BD-5C62-4583-84EB-D20FB13545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5" y="4445000"/>
              <a:ext cx="63500" cy="26988"/>
            </a:xfrm>
            <a:custGeom>
              <a:avLst/>
              <a:gdLst>
                <a:gd name="T0" fmla="*/ 26 w 40"/>
                <a:gd name="T1" fmla="*/ 15 h 17"/>
                <a:gd name="T2" fmla="*/ 23 w 40"/>
                <a:gd name="T3" fmla="*/ 17 h 17"/>
                <a:gd name="T4" fmla="*/ 9 w 40"/>
                <a:gd name="T5" fmla="*/ 17 h 17"/>
                <a:gd name="T6" fmla="*/ 12 w 40"/>
                <a:gd name="T7" fmla="*/ 15 h 17"/>
                <a:gd name="T8" fmla="*/ 26 w 40"/>
                <a:gd name="T9" fmla="*/ 15 h 17"/>
                <a:gd name="T10" fmla="*/ 9 w 40"/>
                <a:gd name="T11" fmla="*/ 9 h 17"/>
                <a:gd name="T12" fmla="*/ 0 w 40"/>
                <a:gd name="T13" fmla="*/ 17 h 17"/>
                <a:gd name="T14" fmla="*/ 7 w 40"/>
                <a:gd name="T15" fmla="*/ 17 h 17"/>
                <a:gd name="T16" fmla="*/ 16 w 40"/>
                <a:gd name="T17" fmla="*/ 9 h 17"/>
                <a:gd name="T18" fmla="*/ 9 w 40"/>
                <a:gd name="T19" fmla="*/ 9 h 17"/>
                <a:gd name="T20" fmla="*/ 18 w 40"/>
                <a:gd name="T21" fmla="*/ 0 h 17"/>
                <a:gd name="T22" fmla="*/ 10 w 40"/>
                <a:gd name="T23" fmla="*/ 8 h 17"/>
                <a:gd name="T24" fmla="*/ 17 w 40"/>
                <a:gd name="T25" fmla="*/ 8 h 17"/>
                <a:gd name="T26" fmla="*/ 25 w 40"/>
                <a:gd name="T27" fmla="*/ 0 h 17"/>
                <a:gd name="T28" fmla="*/ 18 w 40"/>
                <a:gd name="T29" fmla="*/ 0 h 17"/>
                <a:gd name="T30" fmla="*/ 27 w 40"/>
                <a:gd name="T31" fmla="*/ 0 h 17"/>
                <a:gd name="T32" fmla="*/ 14 w 40"/>
                <a:gd name="T33" fmla="*/ 13 h 17"/>
                <a:gd name="T34" fmla="*/ 27 w 40"/>
                <a:gd name="T35" fmla="*/ 13 h 17"/>
                <a:gd name="T36" fmla="*/ 40 w 40"/>
                <a:gd name="T37" fmla="*/ 0 h 17"/>
                <a:gd name="T38" fmla="*/ 27 w 40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17">
                  <a:moveTo>
                    <a:pt x="26" y="15"/>
                  </a:moveTo>
                  <a:lnTo>
                    <a:pt x="23" y="17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26" y="15"/>
                  </a:lnTo>
                  <a:close/>
                  <a:moveTo>
                    <a:pt x="9" y="9"/>
                  </a:moveTo>
                  <a:lnTo>
                    <a:pt x="0" y="17"/>
                  </a:lnTo>
                  <a:lnTo>
                    <a:pt x="7" y="17"/>
                  </a:lnTo>
                  <a:lnTo>
                    <a:pt x="16" y="9"/>
                  </a:lnTo>
                  <a:lnTo>
                    <a:pt x="9" y="9"/>
                  </a:lnTo>
                  <a:close/>
                  <a:moveTo>
                    <a:pt x="18" y="0"/>
                  </a:moveTo>
                  <a:lnTo>
                    <a:pt x="10" y="8"/>
                  </a:lnTo>
                  <a:lnTo>
                    <a:pt x="17" y="8"/>
                  </a:lnTo>
                  <a:lnTo>
                    <a:pt x="25" y="0"/>
                  </a:lnTo>
                  <a:lnTo>
                    <a:pt x="18" y="0"/>
                  </a:lnTo>
                  <a:close/>
                  <a:moveTo>
                    <a:pt x="27" y="0"/>
                  </a:moveTo>
                  <a:lnTo>
                    <a:pt x="14" y="13"/>
                  </a:lnTo>
                  <a:lnTo>
                    <a:pt x="27" y="13"/>
                  </a:lnTo>
                  <a:lnTo>
                    <a:pt x="4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C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458">
              <a:extLst>
                <a:ext uri="{FF2B5EF4-FFF2-40B4-BE49-F238E27FC236}">
                  <a16:creationId xmlns:a16="http://schemas.microsoft.com/office/drawing/2014/main" id="{406AB6DE-56FF-4C62-B5F5-F61507308F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8675" y="4443413"/>
              <a:ext cx="76200" cy="176213"/>
            </a:xfrm>
            <a:custGeom>
              <a:avLst/>
              <a:gdLst>
                <a:gd name="T0" fmla="*/ 0 w 48"/>
                <a:gd name="T1" fmla="*/ 20 h 111"/>
                <a:gd name="T2" fmla="*/ 0 w 48"/>
                <a:gd name="T3" fmla="*/ 49 h 111"/>
                <a:gd name="T4" fmla="*/ 0 w 48"/>
                <a:gd name="T5" fmla="*/ 65 h 111"/>
                <a:gd name="T6" fmla="*/ 0 w 48"/>
                <a:gd name="T7" fmla="*/ 94 h 111"/>
                <a:gd name="T8" fmla="*/ 29 w 48"/>
                <a:gd name="T9" fmla="*/ 111 h 111"/>
                <a:gd name="T10" fmla="*/ 48 w 48"/>
                <a:gd name="T11" fmla="*/ 1 h 111"/>
                <a:gd name="T12" fmla="*/ 29 w 48"/>
                <a:gd name="T13" fmla="*/ 64 h 111"/>
                <a:gd name="T14" fmla="*/ 29 w 48"/>
                <a:gd name="T15" fmla="*/ 76 h 111"/>
                <a:gd name="T16" fmla="*/ 29 w 48"/>
                <a:gd name="T17" fmla="*/ 93 h 111"/>
                <a:gd name="T18" fmla="*/ 34 w 48"/>
                <a:gd name="T19" fmla="*/ 56 h 111"/>
                <a:gd name="T20" fmla="*/ 34 w 48"/>
                <a:gd name="T21" fmla="*/ 44 h 111"/>
                <a:gd name="T22" fmla="*/ 29 w 48"/>
                <a:gd name="T23" fmla="*/ 35 h 111"/>
                <a:gd name="T24" fmla="*/ 29 w 48"/>
                <a:gd name="T25" fmla="*/ 47 h 111"/>
                <a:gd name="T26" fmla="*/ 29 w 48"/>
                <a:gd name="T27" fmla="*/ 21 h 111"/>
                <a:gd name="T28" fmla="*/ 44 w 48"/>
                <a:gd name="T29" fmla="*/ 1 h 111"/>
                <a:gd name="T30" fmla="*/ 31 w 48"/>
                <a:gd name="T31" fmla="*/ 1 h 111"/>
                <a:gd name="T32" fmla="*/ 27 w 48"/>
                <a:gd name="T33" fmla="*/ 18 h 111"/>
                <a:gd name="T34" fmla="*/ 30 w 48"/>
                <a:gd name="T35" fmla="*/ 16 h 111"/>
                <a:gd name="T36" fmla="*/ 21 w 48"/>
                <a:gd name="T37" fmla="*/ 9 h 111"/>
                <a:gd name="T38" fmla="*/ 13 w 48"/>
                <a:gd name="T39" fmla="*/ 10 h 111"/>
                <a:gd name="T40" fmla="*/ 4 w 48"/>
                <a:gd name="T41" fmla="*/ 18 h 111"/>
                <a:gd name="T42" fmla="*/ 2 w 48"/>
                <a:gd name="T43" fmla="*/ 65 h 111"/>
                <a:gd name="T44" fmla="*/ 2 w 48"/>
                <a:gd name="T45" fmla="*/ 79 h 111"/>
                <a:gd name="T46" fmla="*/ 2 w 48"/>
                <a:gd name="T47" fmla="*/ 94 h 111"/>
                <a:gd name="T48" fmla="*/ 9 w 48"/>
                <a:gd name="T49" fmla="*/ 64 h 111"/>
                <a:gd name="T50" fmla="*/ 9 w 48"/>
                <a:gd name="T51" fmla="*/ 50 h 111"/>
                <a:gd name="T52" fmla="*/ 2 w 48"/>
                <a:gd name="T53" fmla="*/ 35 h 111"/>
                <a:gd name="T54" fmla="*/ 2 w 48"/>
                <a:gd name="T55" fmla="*/ 49 h 111"/>
                <a:gd name="T56" fmla="*/ 2 w 48"/>
                <a:gd name="T57" fmla="*/ 21 h 111"/>
                <a:gd name="T58" fmla="*/ 18 w 48"/>
                <a:gd name="T59" fmla="*/ 109 h 111"/>
                <a:gd name="T60" fmla="*/ 18 w 48"/>
                <a:gd name="T61" fmla="*/ 96 h 111"/>
                <a:gd name="T62" fmla="*/ 19 w 48"/>
                <a:gd name="T63" fmla="*/ 109 h 111"/>
                <a:gd name="T64" fmla="*/ 27 w 48"/>
                <a:gd name="T65" fmla="*/ 109 h 111"/>
                <a:gd name="T66" fmla="*/ 11 w 48"/>
                <a:gd name="T67" fmla="*/ 81 h 111"/>
                <a:gd name="T68" fmla="*/ 27 w 48"/>
                <a:gd name="T69" fmla="*/ 79 h 111"/>
                <a:gd name="T70" fmla="*/ 27 w 48"/>
                <a:gd name="T71" fmla="*/ 65 h 111"/>
                <a:gd name="T72" fmla="*/ 11 w 48"/>
                <a:gd name="T73" fmla="*/ 64 h 111"/>
                <a:gd name="T74" fmla="*/ 27 w 48"/>
                <a:gd name="T75" fmla="*/ 64 h 111"/>
                <a:gd name="T76" fmla="*/ 19 w 48"/>
                <a:gd name="T77" fmla="*/ 35 h 111"/>
                <a:gd name="T78" fmla="*/ 27 w 48"/>
                <a:gd name="T79" fmla="*/ 34 h 111"/>
                <a:gd name="T80" fmla="*/ 27 w 48"/>
                <a:gd name="T81" fmla="*/ 21 h 111"/>
                <a:gd name="T82" fmla="*/ 29 w 48"/>
                <a:gd name="T83" fmla="*/ 108 h 111"/>
                <a:gd name="T84" fmla="*/ 40 w 48"/>
                <a:gd name="T85" fmla="*/ 97 h 111"/>
                <a:gd name="T86" fmla="*/ 41 w 48"/>
                <a:gd name="T87" fmla="*/ 82 h 111"/>
                <a:gd name="T88" fmla="*/ 46 w 48"/>
                <a:gd name="T89" fmla="*/ 75 h 111"/>
                <a:gd name="T90" fmla="*/ 46 w 48"/>
                <a:gd name="T91" fmla="*/ 61 h 111"/>
                <a:gd name="T92" fmla="*/ 41 w 48"/>
                <a:gd name="T93" fmla="*/ 64 h 111"/>
                <a:gd name="T94" fmla="*/ 46 w 48"/>
                <a:gd name="T95" fmla="*/ 59 h 111"/>
                <a:gd name="T96" fmla="*/ 36 w 48"/>
                <a:gd name="T97" fmla="*/ 42 h 111"/>
                <a:gd name="T98" fmla="*/ 46 w 48"/>
                <a:gd name="T99" fmla="*/ 30 h 111"/>
                <a:gd name="T100" fmla="*/ 46 w 48"/>
                <a:gd name="T101" fmla="*/ 18 h 111"/>
                <a:gd name="T102" fmla="*/ 35 w 48"/>
                <a:gd name="T103" fmla="*/ 27 h 111"/>
                <a:gd name="T104" fmla="*/ 46 w 48"/>
                <a:gd name="T105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111">
                  <a:moveTo>
                    <a:pt x="48" y="0"/>
                  </a:moveTo>
                  <a:lnTo>
                    <a:pt x="22" y="0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29" y="111"/>
                  </a:lnTo>
                  <a:lnTo>
                    <a:pt x="47" y="91"/>
                  </a:lnTo>
                  <a:lnTo>
                    <a:pt x="48" y="91"/>
                  </a:lnTo>
                  <a:lnTo>
                    <a:pt x="48" y="1"/>
                  </a:lnTo>
                  <a:lnTo>
                    <a:pt x="48" y="0"/>
                  </a:lnTo>
                  <a:close/>
                  <a:moveTo>
                    <a:pt x="29" y="76"/>
                  </a:moveTo>
                  <a:lnTo>
                    <a:pt x="29" y="64"/>
                  </a:lnTo>
                  <a:lnTo>
                    <a:pt x="39" y="53"/>
                  </a:lnTo>
                  <a:lnTo>
                    <a:pt x="39" y="66"/>
                  </a:lnTo>
                  <a:lnTo>
                    <a:pt x="29" y="76"/>
                  </a:lnTo>
                  <a:close/>
                  <a:moveTo>
                    <a:pt x="35" y="72"/>
                  </a:moveTo>
                  <a:lnTo>
                    <a:pt x="35" y="87"/>
                  </a:lnTo>
                  <a:lnTo>
                    <a:pt x="29" y="93"/>
                  </a:lnTo>
                  <a:lnTo>
                    <a:pt x="29" y="79"/>
                  </a:lnTo>
                  <a:lnTo>
                    <a:pt x="35" y="72"/>
                  </a:lnTo>
                  <a:close/>
                  <a:moveTo>
                    <a:pt x="34" y="56"/>
                  </a:moveTo>
                  <a:lnTo>
                    <a:pt x="29" y="62"/>
                  </a:lnTo>
                  <a:lnTo>
                    <a:pt x="29" y="49"/>
                  </a:lnTo>
                  <a:lnTo>
                    <a:pt x="34" y="44"/>
                  </a:lnTo>
                  <a:lnTo>
                    <a:pt x="34" y="56"/>
                  </a:lnTo>
                  <a:close/>
                  <a:moveTo>
                    <a:pt x="29" y="47"/>
                  </a:moveTo>
                  <a:lnTo>
                    <a:pt x="29" y="35"/>
                  </a:lnTo>
                  <a:lnTo>
                    <a:pt x="39" y="26"/>
                  </a:lnTo>
                  <a:lnTo>
                    <a:pt x="39" y="37"/>
                  </a:lnTo>
                  <a:lnTo>
                    <a:pt x="29" y="47"/>
                  </a:lnTo>
                  <a:close/>
                  <a:moveTo>
                    <a:pt x="34" y="28"/>
                  </a:moveTo>
                  <a:lnTo>
                    <a:pt x="29" y="33"/>
                  </a:lnTo>
                  <a:lnTo>
                    <a:pt x="29" y="21"/>
                  </a:lnTo>
                  <a:lnTo>
                    <a:pt x="34" y="15"/>
                  </a:lnTo>
                  <a:lnTo>
                    <a:pt x="34" y="28"/>
                  </a:lnTo>
                  <a:close/>
                  <a:moveTo>
                    <a:pt x="44" y="1"/>
                  </a:moveTo>
                  <a:lnTo>
                    <a:pt x="31" y="14"/>
                  </a:lnTo>
                  <a:lnTo>
                    <a:pt x="18" y="14"/>
                  </a:lnTo>
                  <a:lnTo>
                    <a:pt x="31" y="1"/>
                  </a:lnTo>
                  <a:lnTo>
                    <a:pt x="44" y="1"/>
                  </a:lnTo>
                  <a:close/>
                  <a:moveTo>
                    <a:pt x="30" y="16"/>
                  </a:moveTo>
                  <a:lnTo>
                    <a:pt x="27" y="18"/>
                  </a:lnTo>
                  <a:lnTo>
                    <a:pt x="13" y="18"/>
                  </a:lnTo>
                  <a:lnTo>
                    <a:pt x="16" y="16"/>
                  </a:lnTo>
                  <a:lnTo>
                    <a:pt x="30" y="16"/>
                  </a:lnTo>
                  <a:close/>
                  <a:moveTo>
                    <a:pt x="22" y="1"/>
                  </a:moveTo>
                  <a:lnTo>
                    <a:pt x="29" y="1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22" y="1"/>
                  </a:lnTo>
                  <a:close/>
                  <a:moveTo>
                    <a:pt x="13" y="10"/>
                  </a:moveTo>
                  <a:lnTo>
                    <a:pt x="20" y="10"/>
                  </a:lnTo>
                  <a:lnTo>
                    <a:pt x="11" y="18"/>
                  </a:lnTo>
                  <a:lnTo>
                    <a:pt x="4" y="18"/>
                  </a:lnTo>
                  <a:lnTo>
                    <a:pt x="13" y="10"/>
                  </a:lnTo>
                  <a:close/>
                  <a:moveTo>
                    <a:pt x="2" y="79"/>
                  </a:moveTo>
                  <a:lnTo>
                    <a:pt x="2" y="65"/>
                  </a:lnTo>
                  <a:lnTo>
                    <a:pt x="18" y="65"/>
                  </a:lnTo>
                  <a:lnTo>
                    <a:pt x="18" y="79"/>
                  </a:lnTo>
                  <a:lnTo>
                    <a:pt x="2" y="79"/>
                  </a:lnTo>
                  <a:close/>
                  <a:moveTo>
                    <a:pt x="9" y="81"/>
                  </a:moveTo>
                  <a:lnTo>
                    <a:pt x="9" y="94"/>
                  </a:lnTo>
                  <a:lnTo>
                    <a:pt x="2" y="94"/>
                  </a:lnTo>
                  <a:lnTo>
                    <a:pt x="2" y="81"/>
                  </a:lnTo>
                  <a:lnTo>
                    <a:pt x="9" y="81"/>
                  </a:lnTo>
                  <a:close/>
                  <a:moveTo>
                    <a:pt x="9" y="64"/>
                  </a:moveTo>
                  <a:lnTo>
                    <a:pt x="2" y="64"/>
                  </a:lnTo>
                  <a:lnTo>
                    <a:pt x="2" y="50"/>
                  </a:lnTo>
                  <a:lnTo>
                    <a:pt x="9" y="50"/>
                  </a:lnTo>
                  <a:lnTo>
                    <a:pt x="9" y="64"/>
                  </a:lnTo>
                  <a:close/>
                  <a:moveTo>
                    <a:pt x="2" y="49"/>
                  </a:moveTo>
                  <a:lnTo>
                    <a:pt x="2" y="35"/>
                  </a:lnTo>
                  <a:lnTo>
                    <a:pt x="18" y="35"/>
                  </a:lnTo>
                  <a:lnTo>
                    <a:pt x="18" y="49"/>
                  </a:lnTo>
                  <a:lnTo>
                    <a:pt x="2" y="49"/>
                  </a:lnTo>
                  <a:close/>
                  <a:moveTo>
                    <a:pt x="9" y="34"/>
                  </a:moveTo>
                  <a:lnTo>
                    <a:pt x="2" y="34"/>
                  </a:lnTo>
                  <a:lnTo>
                    <a:pt x="2" y="21"/>
                  </a:lnTo>
                  <a:lnTo>
                    <a:pt x="9" y="21"/>
                  </a:lnTo>
                  <a:lnTo>
                    <a:pt x="9" y="34"/>
                  </a:lnTo>
                  <a:close/>
                  <a:moveTo>
                    <a:pt x="18" y="109"/>
                  </a:moveTo>
                  <a:lnTo>
                    <a:pt x="2" y="109"/>
                  </a:lnTo>
                  <a:lnTo>
                    <a:pt x="2" y="96"/>
                  </a:lnTo>
                  <a:lnTo>
                    <a:pt x="18" y="96"/>
                  </a:lnTo>
                  <a:lnTo>
                    <a:pt x="18" y="109"/>
                  </a:lnTo>
                  <a:close/>
                  <a:moveTo>
                    <a:pt x="27" y="109"/>
                  </a:moveTo>
                  <a:lnTo>
                    <a:pt x="19" y="109"/>
                  </a:lnTo>
                  <a:lnTo>
                    <a:pt x="19" y="96"/>
                  </a:lnTo>
                  <a:lnTo>
                    <a:pt x="27" y="96"/>
                  </a:lnTo>
                  <a:lnTo>
                    <a:pt x="27" y="109"/>
                  </a:lnTo>
                  <a:close/>
                  <a:moveTo>
                    <a:pt x="27" y="94"/>
                  </a:moveTo>
                  <a:lnTo>
                    <a:pt x="11" y="94"/>
                  </a:lnTo>
                  <a:lnTo>
                    <a:pt x="11" y="81"/>
                  </a:lnTo>
                  <a:lnTo>
                    <a:pt x="27" y="81"/>
                  </a:lnTo>
                  <a:lnTo>
                    <a:pt x="27" y="94"/>
                  </a:lnTo>
                  <a:close/>
                  <a:moveTo>
                    <a:pt x="27" y="79"/>
                  </a:moveTo>
                  <a:lnTo>
                    <a:pt x="19" y="79"/>
                  </a:lnTo>
                  <a:lnTo>
                    <a:pt x="19" y="65"/>
                  </a:lnTo>
                  <a:lnTo>
                    <a:pt x="27" y="65"/>
                  </a:lnTo>
                  <a:lnTo>
                    <a:pt x="27" y="79"/>
                  </a:lnTo>
                  <a:close/>
                  <a:moveTo>
                    <a:pt x="27" y="64"/>
                  </a:moveTo>
                  <a:lnTo>
                    <a:pt x="11" y="64"/>
                  </a:lnTo>
                  <a:lnTo>
                    <a:pt x="11" y="50"/>
                  </a:lnTo>
                  <a:lnTo>
                    <a:pt x="27" y="50"/>
                  </a:lnTo>
                  <a:lnTo>
                    <a:pt x="27" y="64"/>
                  </a:lnTo>
                  <a:close/>
                  <a:moveTo>
                    <a:pt x="27" y="49"/>
                  </a:moveTo>
                  <a:lnTo>
                    <a:pt x="19" y="49"/>
                  </a:lnTo>
                  <a:lnTo>
                    <a:pt x="19" y="35"/>
                  </a:lnTo>
                  <a:lnTo>
                    <a:pt x="27" y="35"/>
                  </a:lnTo>
                  <a:lnTo>
                    <a:pt x="27" y="49"/>
                  </a:lnTo>
                  <a:close/>
                  <a:moveTo>
                    <a:pt x="27" y="34"/>
                  </a:moveTo>
                  <a:lnTo>
                    <a:pt x="11" y="34"/>
                  </a:lnTo>
                  <a:lnTo>
                    <a:pt x="11" y="21"/>
                  </a:lnTo>
                  <a:lnTo>
                    <a:pt x="27" y="21"/>
                  </a:lnTo>
                  <a:lnTo>
                    <a:pt x="27" y="34"/>
                  </a:lnTo>
                  <a:close/>
                  <a:moveTo>
                    <a:pt x="40" y="97"/>
                  </a:moveTo>
                  <a:lnTo>
                    <a:pt x="29" y="108"/>
                  </a:lnTo>
                  <a:lnTo>
                    <a:pt x="29" y="95"/>
                  </a:lnTo>
                  <a:lnTo>
                    <a:pt x="40" y="84"/>
                  </a:lnTo>
                  <a:lnTo>
                    <a:pt x="40" y="97"/>
                  </a:lnTo>
                  <a:close/>
                  <a:moveTo>
                    <a:pt x="46" y="91"/>
                  </a:moveTo>
                  <a:lnTo>
                    <a:pt x="41" y="96"/>
                  </a:lnTo>
                  <a:lnTo>
                    <a:pt x="41" y="82"/>
                  </a:lnTo>
                  <a:lnTo>
                    <a:pt x="46" y="77"/>
                  </a:lnTo>
                  <a:lnTo>
                    <a:pt x="46" y="91"/>
                  </a:lnTo>
                  <a:close/>
                  <a:moveTo>
                    <a:pt x="46" y="75"/>
                  </a:moveTo>
                  <a:lnTo>
                    <a:pt x="36" y="85"/>
                  </a:lnTo>
                  <a:lnTo>
                    <a:pt x="36" y="71"/>
                  </a:lnTo>
                  <a:lnTo>
                    <a:pt x="46" y="61"/>
                  </a:lnTo>
                  <a:lnTo>
                    <a:pt x="46" y="75"/>
                  </a:lnTo>
                  <a:close/>
                  <a:moveTo>
                    <a:pt x="46" y="59"/>
                  </a:moveTo>
                  <a:lnTo>
                    <a:pt x="41" y="64"/>
                  </a:lnTo>
                  <a:lnTo>
                    <a:pt x="41" y="52"/>
                  </a:lnTo>
                  <a:lnTo>
                    <a:pt x="46" y="46"/>
                  </a:lnTo>
                  <a:lnTo>
                    <a:pt x="46" y="59"/>
                  </a:lnTo>
                  <a:close/>
                  <a:moveTo>
                    <a:pt x="46" y="44"/>
                  </a:moveTo>
                  <a:lnTo>
                    <a:pt x="36" y="55"/>
                  </a:lnTo>
                  <a:lnTo>
                    <a:pt x="36" y="42"/>
                  </a:lnTo>
                  <a:lnTo>
                    <a:pt x="46" y="32"/>
                  </a:lnTo>
                  <a:lnTo>
                    <a:pt x="46" y="44"/>
                  </a:lnTo>
                  <a:close/>
                  <a:moveTo>
                    <a:pt x="46" y="30"/>
                  </a:moveTo>
                  <a:lnTo>
                    <a:pt x="40" y="36"/>
                  </a:lnTo>
                  <a:lnTo>
                    <a:pt x="40" y="24"/>
                  </a:lnTo>
                  <a:lnTo>
                    <a:pt x="46" y="18"/>
                  </a:lnTo>
                  <a:lnTo>
                    <a:pt x="46" y="30"/>
                  </a:lnTo>
                  <a:close/>
                  <a:moveTo>
                    <a:pt x="46" y="16"/>
                  </a:moveTo>
                  <a:lnTo>
                    <a:pt x="35" y="27"/>
                  </a:lnTo>
                  <a:lnTo>
                    <a:pt x="35" y="14"/>
                  </a:lnTo>
                  <a:lnTo>
                    <a:pt x="46" y="3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459">
              <a:extLst>
                <a:ext uri="{FF2B5EF4-FFF2-40B4-BE49-F238E27FC236}">
                  <a16:creationId xmlns:a16="http://schemas.microsoft.com/office/drawing/2014/main" id="{61895C8E-5B9D-4A93-8CF1-1B401D5D6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7238" y="4460875"/>
              <a:ext cx="215900" cy="139700"/>
            </a:xfrm>
            <a:custGeom>
              <a:avLst/>
              <a:gdLst>
                <a:gd name="T0" fmla="*/ 17 w 136"/>
                <a:gd name="T1" fmla="*/ 47 h 88"/>
                <a:gd name="T2" fmla="*/ 0 w 136"/>
                <a:gd name="T3" fmla="*/ 47 h 88"/>
                <a:gd name="T4" fmla="*/ 0 w 136"/>
                <a:gd name="T5" fmla="*/ 41 h 88"/>
                <a:gd name="T6" fmla="*/ 17 w 136"/>
                <a:gd name="T7" fmla="*/ 41 h 88"/>
                <a:gd name="T8" fmla="*/ 17 w 136"/>
                <a:gd name="T9" fmla="*/ 34 h 88"/>
                <a:gd name="T10" fmla="*/ 33 w 136"/>
                <a:gd name="T11" fmla="*/ 44 h 88"/>
                <a:gd name="T12" fmla="*/ 17 w 136"/>
                <a:gd name="T13" fmla="*/ 53 h 88"/>
                <a:gd name="T14" fmla="*/ 17 w 136"/>
                <a:gd name="T15" fmla="*/ 47 h 88"/>
                <a:gd name="T16" fmla="*/ 25 w 136"/>
                <a:gd name="T17" fmla="*/ 13 h 88"/>
                <a:gd name="T18" fmla="*/ 13 w 136"/>
                <a:gd name="T19" fmla="*/ 0 h 88"/>
                <a:gd name="T20" fmla="*/ 8 w 136"/>
                <a:gd name="T21" fmla="*/ 5 h 88"/>
                <a:gd name="T22" fmla="*/ 21 w 136"/>
                <a:gd name="T23" fmla="*/ 17 h 88"/>
                <a:gd name="T24" fmla="*/ 17 w 136"/>
                <a:gd name="T25" fmla="*/ 21 h 88"/>
                <a:gd name="T26" fmla="*/ 35 w 136"/>
                <a:gd name="T27" fmla="*/ 26 h 88"/>
                <a:gd name="T28" fmla="*/ 30 w 136"/>
                <a:gd name="T29" fmla="*/ 9 h 88"/>
                <a:gd name="T30" fmla="*/ 25 w 136"/>
                <a:gd name="T31" fmla="*/ 13 h 88"/>
                <a:gd name="T32" fmla="*/ 21 w 136"/>
                <a:gd name="T33" fmla="*/ 71 h 88"/>
                <a:gd name="T34" fmla="*/ 8 w 136"/>
                <a:gd name="T35" fmla="*/ 84 h 88"/>
                <a:gd name="T36" fmla="*/ 13 w 136"/>
                <a:gd name="T37" fmla="*/ 88 h 88"/>
                <a:gd name="T38" fmla="*/ 25 w 136"/>
                <a:gd name="T39" fmla="*/ 75 h 88"/>
                <a:gd name="T40" fmla="*/ 30 w 136"/>
                <a:gd name="T41" fmla="*/ 80 h 88"/>
                <a:gd name="T42" fmla="*/ 35 w 136"/>
                <a:gd name="T43" fmla="*/ 62 h 88"/>
                <a:gd name="T44" fmla="*/ 17 w 136"/>
                <a:gd name="T45" fmla="*/ 67 h 88"/>
                <a:gd name="T46" fmla="*/ 21 w 136"/>
                <a:gd name="T47" fmla="*/ 71 h 88"/>
                <a:gd name="T48" fmla="*/ 120 w 136"/>
                <a:gd name="T49" fmla="*/ 40 h 88"/>
                <a:gd name="T50" fmla="*/ 136 w 136"/>
                <a:gd name="T51" fmla="*/ 30 h 88"/>
                <a:gd name="T52" fmla="*/ 120 w 136"/>
                <a:gd name="T53" fmla="*/ 21 h 88"/>
                <a:gd name="T54" fmla="*/ 120 w 136"/>
                <a:gd name="T55" fmla="*/ 27 h 88"/>
                <a:gd name="T56" fmla="*/ 102 w 136"/>
                <a:gd name="T57" fmla="*/ 27 h 88"/>
                <a:gd name="T58" fmla="*/ 102 w 136"/>
                <a:gd name="T59" fmla="*/ 34 h 88"/>
                <a:gd name="T60" fmla="*/ 120 w 136"/>
                <a:gd name="T61" fmla="*/ 34 h 88"/>
                <a:gd name="T62" fmla="*/ 120 w 136"/>
                <a:gd name="T63" fmla="*/ 40 h 88"/>
                <a:gd name="T64" fmla="*/ 120 w 136"/>
                <a:gd name="T65" fmla="*/ 54 h 88"/>
                <a:gd name="T66" fmla="*/ 102 w 136"/>
                <a:gd name="T67" fmla="*/ 54 h 88"/>
                <a:gd name="T68" fmla="*/ 102 w 136"/>
                <a:gd name="T69" fmla="*/ 60 h 88"/>
                <a:gd name="T70" fmla="*/ 120 w 136"/>
                <a:gd name="T71" fmla="*/ 60 h 88"/>
                <a:gd name="T72" fmla="*/ 120 w 136"/>
                <a:gd name="T73" fmla="*/ 66 h 88"/>
                <a:gd name="T74" fmla="*/ 136 w 136"/>
                <a:gd name="T75" fmla="*/ 57 h 88"/>
                <a:gd name="T76" fmla="*/ 120 w 136"/>
                <a:gd name="T77" fmla="*/ 48 h 88"/>
                <a:gd name="T78" fmla="*/ 120 w 136"/>
                <a:gd name="T79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88">
                  <a:moveTo>
                    <a:pt x="17" y="47"/>
                  </a:moveTo>
                  <a:lnTo>
                    <a:pt x="0" y="47"/>
                  </a:lnTo>
                  <a:lnTo>
                    <a:pt x="0" y="41"/>
                  </a:lnTo>
                  <a:lnTo>
                    <a:pt x="17" y="41"/>
                  </a:lnTo>
                  <a:lnTo>
                    <a:pt x="17" y="34"/>
                  </a:lnTo>
                  <a:lnTo>
                    <a:pt x="33" y="44"/>
                  </a:lnTo>
                  <a:lnTo>
                    <a:pt x="17" y="53"/>
                  </a:lnTo>
                  <a:lnTo>
                    <a:pt x="17" y="47"/>
                  </a:lnTo>
                  <a:close/>
                  <a:moveTo>
                    <a:pt x="25" y="13"/>
                  </a:moveTo>
                  <a:lnTo>
                    <a:pt x="13" y="0"/>
                  </a:lnTo>
                  <a:lnTo>
                    <a:pt x="8" y="5"/>
                  </a:lnTo>
                  <a:lnTo>
                    <a:pt x="21" y="17"/>
                  </a:lnTo>
                  <a:lnTo>
                    <a:pt x="17" y="21"/>
                  </a:lnTo>
                  <a:lnTo>
                    <a:pt x="35" y="26"/>
                  </a:lnTo>
                  <a:lnTo>
                    <a:pt x="30" y="9"/>
                  </a:lnTo>
                  <a:lnTo>
                    <a:pt x="25" y="13"/>
                  </a:lnTo>
                  <a:close/>
                  <a:moveTo>
                    <a:pt x="21" y="71"/>
                  </a:moveTo>
                  <a:lnTo>
                    <a:pt x="8" y="84"/>
                  </a:lnTo>
                  <a:lnTo>
                    <a:pt x="13" y="88"/>
                  </a:lnTo>
                  <a:lnTo>
                    <a:pt x="25" y="75"/>
                  </a:lnTo>
                  <a:lnTo>
                    <a:pt x="30" y="80"/>
                  </a:lnTo>
                  <a:lnTo>
                    <a:pt x="35" y="62"/>
                  </a:lnTo>
                  <a:lnTo>
                    <a:pt x="17" y="67"/>
                  </a:lnTo>
                  <a:lnTo>
                    <a:pt x="21" y="71"/>
                  </a:lnTo>
                  <a:close/>
                  <a:moveTo>
                    <a:pt x="120" y="40"/>
                  </a:moveTo>
                  <a:lnTo>
                    <a:pt x="136" y="30"/>
                  </a:lnTo>
                  <a:lnTo>
                    <a:pt x="120" y="21"/>
                  </a:lnTo>
                  <a:lnTo>
                    <a:pt x="120" y="27"/>
                  </a:lnTo>
                  <a:lnTo>
                    <a:pt x="102" y="27"/>
                  </a:lnTo>
                  <a:lnTo>
                    <a:pt x="102" y="34"/>
                  </a:lnTo>
                  <a:lnTo>
                    <a:pt x="120" y="34"/>
                  </a:lnTo>
                  <a:lnTo>
                    <a:pt x="120" y="40"/>
                  </a:lnTo>
                  <a:close/>
                  <a:moveTo>
                    <a:pt x="120" y="54"/>
                  </a:moveTo>
                  <a:lnTo>
                    <a:pt x="102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66"/>
                  </a:lnTo>
                  <a:lnTo>
                    <a:pt x="136" y="57"/>
                  </a:lnTo>
                  <a:lnTo>
                    <a:pt x="120" y="48"/>
                  </a:lnTo>
                  <a:lnTo>
                    <a:pt x="12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460">
              <a:extLst>
                <a:ext uri="{FF2B5EF4-FFF2-40B4-BE49-F238E27FC236}">
                  <a16:creationId xmlns:a16="http://schemas.microsoft.com/office/drawing/2014/main" id="{E7A7D423-FB31-4EF1-90A7-FD516E959B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1213" y="4335463"/>
              <a:ext cx="109538" cy="47625"/>
            </a:xfrm>
            <a:custGeom>
              <a:avLst/>
              <a:gdLst>
                <a:gd name="T0" fmla="*/ 14 w 70"/>
                <a:gd name="T1" fmla="*/ 8 h 30"/>
                <a:gd name="T2" fmla="*/ 12 w 70"/>
                <a:gd name="T3" fmla="*/ 5 h 30"/>
                <a:gd name="T4" fmla="*/ 9 w 70"/>
                <a:gd name="T5" fmla="*/ 5 h 30"/>
                <a:gd name="T6" fmla="*/ 7 w 70"/>
                <a:gd name="T7" fmla="*/ 7 h 30"/>
                <a:gd name="T8" fmla="*/ 8 w 70"/>
                <a:gd name="T9" fmla="*/ 11 h 30"/>
                <a:gd name="T10" fmla="*/ 13 w 70"/>
                <a:gd name="T11" fmla="*/ 13 h 30"/>
                <a:gd name="T12" fmla="*/ 19 w 70"/>
                <a:gd name="T13" fmla="*/ 17 h 30"/>
                <a:gd name="T14" fmla="*/ 20 w 70"/>
                <a:gd name="T15" fmla="*/ 24 h 30"/>
                <a:gd name="T16" fmla="*/ 15 w 70"/>
                <a:gd name="T17" fmla="*/ 29 h 30"/>
                <a:gd name="T18" fmla="*/ 4 w 70"/>
                <a:gd name="T19" fmla="*/ 28 h 30"/>
                <a:gd name="T20" fmla="*/ 6 w 70"/>
                <a:gd name="T21" fmla="*/ 21 h 30"/>
                <a:gd name="T22" fmla="*/ 7 w 70"/>
                <a:gd name="T23" fmla="*/ 24 h 30"/>
                <a:gd name="T24" fmla="*/ 10 w 70"/>
                <a:gd name="T25" fmla="*/ 25 h 30"/>
                <a:gd name="T26" fmla="*/ 15 w 70"/>
                <a:gd name="T27" fmla="*/ 21 h 30"/>
                <a:gd name="T28" fmla="*/ 11 w 70"/>
                <a:gd name="T29" fmla="*/ 18 h 30"/>
                <a:gd name="T30" fmla="*/ 5 w 70"/>
                <a:gd name="T31" fmla="*/ 15 h 30"/>
                <a:gd name="T32" fmla="*/ 1 w 70"/>
                <a:gd name="T33" fmla="*/ 9 h 30"/>
                <a:gd name="T34" fmla="*/ 4 w 70"/>
                <a:gd name="T35" fmla="*/ 3 h 30"/>
                <a:gd name="T36" fmla="*/ 10 w 70"/>
                <a:gd name="T37" fmla="*/ 0 h 30"/>
                <a:gd name="T38" fmla="*/ 17 w 70"/>
                <a:gd name="T39" fmla="*/ 2 h 30"/>
                <a:gd name="T40" fmla="*/ 19 w 70"/>
                <a:gd name="T41" fmla="*/ 8 h 30"/>
                <a:gd name="T42" fmla="*/ 24 w 70"/>
                <a:gd name="T43" fmla="*/ 29 h 30"/>
                <a:gd name="T44" fmla="*/ 32 w 70"/>
                <a:gd name="T45" fmla="*/ 1 h 30"/>
                <a:gd name="T46" fmla="*/ 41 w 70"/>
                <a:gd name="T47" fmla="*/ 3 h 30"/>
                <a:gd name="T48" fmla="*/ 44 w 70"/>
                <a:gd name="T49" fmla="*/ 9 h 30"/>
                <a:gd name="T50" fmla="*/ 40 w 70"/>
                <a:gd name="T51" fmla="*/ 15 h 30"/>
                <a:gd name="T52" fmla="*/ 44 w 70"/>
                <a:gd name="T53" fmla="*/ 21 h 30"/>
                <a:gd name="T54" fmla="*/ 42 w 70"/>
                <a:gd name="T55" fmla="*/ 27 h 30"/>
                <a:gd name="T56" fmla="*/ 35 w 70"/>
                <a:gd name="T57" fmla="*/ 29 h 30"/>
                <a:gd name="T58" fmla="*/ 29 w 70"/>
                <a:gd name="T59" fmla="*/ 12 h 30"/>
                <a:gd name="T60" fmla="*/ 35 w 70"/>
                <a:gd name="T61" fmla="*/ 12 h 30"/>
                <a:gd name="T62" fmla="*/ 38 w 70"/>
                <a:gd name="T63" fmla="*/ 9 h 30"/>
                <a:gd name="T64" fmla="*/ 35 w 70"/>
                <a:gd name="T65" fmla="*/ 5 h 30"/>
                <a:gd name="T66" fmla="*/ 29 w 70"/>
                <a:gd name="T67" fmla="*/ 5 h 30"/>
                <a:gd name="T68" fmla="*/ 33 w 70"/>
                <a:gd name="T69" fmla="*/ 25 h 30"/>
                <a:gd name="T70" fmla="*/ 36 w 70"/>
                <a:gd name="T71" fmla="*/ 24 h 30"/>
                <a:gd name="T72" fmla="*/ 38 w 70"/>
                <a:gd name="T73" fmla="*/ 21 h 30"/>
                <a:gd name="T74" fmla="*/ 36 w 70"/>
                <a:gd name="T75" fmla="*/ 17 h 30"/>
                <a:gd name="T76" fmla="*/ 29 w 70"/>
                <a:gd name="T77" fmla="*/ 17 h 30"/>
                <a:gd name="T78" fmla="*/ 33 w 70"/>
                <a:gd name="T79" fmla="*/ 25 h 30"/>
                <a:gd name="T80" fmla="*/ 66 w 70"/>
                <a:gd name="T81" fmla="*/ 27 h 30"/>
                <a:gd name="T82" fmla="*/ 54 w 70"/>
                <a:gd name="T83" fmla="*/ 29 h 30"/>
                <a:gd name="T84" fmla="*/ 48 w 70"/>
                <a:gd name="T85" fmla="*/ 20 h 30"/>
                <a:gd name="T86" fmla="*/ 48 w 70"/>
                <a:gd name="T87" fmla="*/ 10 h 30"/>
                <a:gd name="T88" fmla="*/ 54 w 70"/>
                <a:gd name="T89" fmla="*/ 1 h 30"/>
                <a:gd name="T90" fmla="*/ 66 w 70"/>
                <a:gd name="T91" fmla="*/ 3 h 30"/>
                <a:gd name="T92" fmla="*/ 64 w 70"/>
                <a:gd name="T93" fmla="*/ 10 h 30"/>
                <a:gd name="T94" fmla="*/ 63 w 70"/>
                <a:gd name="T95" fmla="*/ 6 h 30"/>
                <a:gd name="T96" fmla="*/ 59 w 70"/>
                <a:gd name="T97" fmla="*/ 5 h 30"/>
                <a:gd name="T98" fmla="*/ 54 w 70"/>
                <a:gd name="T99" fmla="*/ 9 h 30"/>
                <a:gd name="T100" fmla="*/ 53 w 70"/>
                <a:gd name="T101" fmla="*/ 15 h 30"/>
                <a:gd name="T102" fmla="*/ 54 w 70"/>
                <a:gd name="T103" fmla="*/ 22 h 30"/>
                <a:gd name="T104" fmla="*/ 59 w 70"/>
                <a:gd name="T105" fmla="*/ 25 h 30"/>
                <a:gd name="T106" fmla="*/ 63 w 70"/>
                <a:gd name="T107" fmla="*/ 24 h 30"/>
                <a:gd name="T108" fmla="*/ 64 w 70"/>
                <a:gd name="T10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" h="30">
                  <a:moveTo>
                    <a:pt x="14" y="9"/>
                  </a:moveTo>
                  <a:cubicBezTo>
                    <a:pt x="14" y="9"/>
                    <a:pt x="14" y="8"/>
                    <a:pt x="14" y="8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3" y="6"/>
                    <a:pt x="12" y="6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9"/>
                    <a:pt x="7" y="10"/>
                    <a:pt x="8" y="11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3"/>
                    <a:pt x="13" y="13"/>
                  </a:cubicBezTo>
                  <a:cubicBezTo>
                    <a:pt x="15" y="13"/>
                    <a:pt x="16" y="14"/>
                    <a:pt x="17" y="14"/>
                  </a:cubicBezTo>
                  <a:cubicBezTo>
                    <a:pt x="18" y="15"/>
                    <a:pt x="19" y="16"/>
                    <a:pt x="19" y="17"/>
                  </a:cubicBezTo>
                  <a:cubicBezTo>
                    <a:pt x="20" y="18"/>
                    <a:pt x="20" y="19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6" y="28"/>
                    <a:pt x="15" y="29"/>
                  </a:cubicBezTo>
                  <a:cubicBezTo>
                    <a:pt x="14" y="30"/>
                    <a:pt x="12" y="30"/>
                    <a:pt x="10" y="30"/>
                  </a:cubicBezTo>
                  <a:cubicBezTo>
                    <a:pt x="8" y="30"/>
                    <a:pt x="5" y="29"/>
                    <a:pt x="4" y="28"/>
                  </a:cubicBezTo>
                  <a:cubicBezTo>
                    <a:pt x="2" y="27"/>
                    <a:pt x="1" y="24"/>
                    <a:pt x="0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8" y="24"/>
                    <a:pt x="8" y="24"/>
                    <a:pt x="9" y="25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4" y="23"/>
                    <a:pt x="15" y="23"/>
                    <a:pt x="15" y="21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3" y="19"/>
                    <a:pt x="12" y="18"/>
                    <a:pt x="11" y="18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7" y="16"/>
                    <a:pt x="6" y="16"/>
                    <a:pt x="5" y="15"/>
                  </a:cubicBezTo>
                  <a:cubicBezTo>
                    <a:pt x="4" y="15"/>
                    <a:pt x="3" y="14"/>
                    <a:pt x="2" y="13"/>
                  </a:cubicBezTo>
                  <a:cubicBezTo>
                    <a:pt x="1" y="12"/>
                    <a:pt x="1" y="11"/>
                    <a:pt x="1" y="9"/>
                  </a:cubicBezTo>
                  <a:cubicBezTo>
                    <a:pt x="1" y="8"/>
                    <a:pt x="1" y="7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1"/>
                    <a:pt x="16" y="2"/>
                    <a:pt x="17" y="2"/>
                  </a:cubicBezTo>
                  <a:cubicBezTo>
                    <a:pt x="17" y="3"/>
                    <a:pt x="18" y="4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lnTo>
                    <a:pt x="14" y="9"/>
                  </a:lnTo>
                  <a:close/>
                  <a:moveTo>
                    <a:pt x="24" y="2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1"/>
                    <a:pt x="36" y="1"/>
                    <a:pt x="38" y="1"/>
                  </a:cubicBezTo>
                  <a:cubicBezTo>
                    <a:pt x="39" y="2"/>
                    <a:pt x="40" y="2"/>
                    <a:pt x="41" y="3"/>
                  </a:cubicBezTo>
                  <a:cubicBezTo>
                    <a:pt x="42" y="4"/>
                    <a:pt x="43" y="4"/>
                    <a:pt x="43" y="5"/>
                  </a:cubicBezTo>
                  <a:cubicBezTo>
                    <a:pt x="43" y="6"/>
                    <a:pt x="44" y="7"/>
                    <a:pt x="44" y="9"/>
                  </a:cubicBezTo>
                  <a:cubicBezTo>
                    <a:pt x="44" y="10"/>
                    <a:pt x="43" y="11"/>
                    <a:pt x="43" y="12"/>
                  </a:cubicBezTo>
                  <a:cubicBezTo>
                    <a:pt x="42" y="13"/>
                    <a:pt x="41" y="14"/>
                    <a:pt x="40" y="15"/>
                  </a:cubicBezTo>
                  <a:cubicBezTo>
                    <a:pt x="41" y="15"/>
                    <a:pt x="42" y="16"/>
                    <a:pt x="43" y="17"/>
                  </a:cubicBezTo>
                  <a:cubicBezTo>
                    <a:pt x="44" y="18"/>
                    <a:pt x="44" y="20"/>
                    <a:pt x="44" y="21"/>
                  </a:cubicBezTo>
                  <a:cubicBezTo>
                    <a:pt x="44" y="22"/>
                    <a:pt x="44" y="24"/>
                    <a:pt x="43" y="25"/>
                  </a:cubicBezTo>
                  <a:cubicBezTo>
                    <a:pt x="43" y="26"/>
                    <a:pt x="42" y="26"/>
                    <a:pt x="42" y="27"/>
                  </a:cubicBezTo>
                  <a:cubicBezTo>
                    <a:pt x="41" y="28"/>
                    <a:pt x="40" y="28"/>
                    <a:pt x="39" y="29"/>
                  </a:cubicBezTo>
                  <a:cubicBezTo>
                    <a:pt x="37" y="29"/>
                    <a:pt x="36" y="29"/>
                    <a:pt x="35" y="29"/>
                  </a:cubicBezTo>
                  <a:lnTo>
                    <a:pt x="24" y="29"/>
                  </a:lnTo>
                  <a:close/>
                  <a:moveTo>
                    <a:pt x="29" y="12"/>
                  </a:moveTo>
                  <a:cubicBezTo>
                    <a:pt x="30" y="12"/>
                    <a:pt x="32" y="12"/>
                    <a:pt x="33" y="12"/>
                  </a:cubicBezTo>
                  <a:cubicBezTo>
                    <a:pt x="34" y="12"/>
                    <a:pt x="34" y="12"/>
                    <a:pt x="35" y="12"/>
                  </a:cubicBezTo>
                  <a:cubicBezTo>
                    <a:pt x="36" y="12"/>
                    <a:pt x="37" y="12"/>
                    <a:pt x="37" y="11"/>
                  </a:cubicBezTo>
                  <a:cubicBezTo>
                    <a:pt x="37" y="11"/>
                    <a:pt x="38" y="10"/>
                    <a:pt x="38" y="9"/>
                  </a:cubicBezTo>
                  <a:cubicBezTo>
                    <a:pt x="38" y="8"/>
                    <a:pt x="37" y="7"/>
                    <a:pt x="37" y="7"/>
                  </a:cubicBezTo>
                  <a:cubicBezTo>
                    <a:pt x="37" y="6"/>
                    <a:pt x="36" y="6"/>
                    <a:pt x="35" y="5"/>
                  </a:cubicBezTo>
                  <a:cubicBezTo>
                    <a:pt x="34" y="5"/>
                    <a:pt x="33" y="5"/>
                    <a:pt x="32" y="5"/>
                  </a:cubicBezTo>
                  <a:cubicBezTo>
                    <a:pt x="31" y="5"/>
                    <a:pt x="30" y="5"/>
                    <a:pt x="29" y="5"/>
                  </a:cubicBezTo>
                  <a:lnTo>
                    <a:pt x="29" y="12"/>
                  </a:lnTo>
                  <a:close/>
                  <a:moveTo>
                    <a:pt x="33" y="25"/>
                  </a:moveTo>
                  <a:cubicBezTo>
                    <a:pt x="34" y="25"/>
                    <a:pt x="34" y="25"/>
                    <a:pt x="35" y="25"/>
                  </a:cubicBezTo>
                  <a:cubicBezTo>
                    <a:pt x="35" y="25"/>
                    <a:pt x="36" y="25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8" y="20"/>
                    <a:pt x="38" y="19"/>
                    <a:pt x="38" y="18"/>
                  </a:cubicBezTo>
                  <a:cubicBezTo>
                    <a:pt x="37" y="18"/>
                    <a:pt x="37" y="17"/>
                    <a:pt x="36" y="17"/>
                  </a:cubicBezTo>
                  <a:cubicBezTo>
                    <a:pt x="35" y="17"/>
                    <a:pt x="34" y="17"/>
                    <a:pt x="33" y="17"/>
                  </a:cubicBezTo>
                  <a:cubicBezTo>
                    <a:pt x="32" y="17"/>
                    <a:pt x="31" y="17"/>
                    <a:pt x="29" y="17"/>
                  </a:cubicBezTo>
                  <a:cubicBezTo>
                    <a:pt x="29" y="25"/>
                    <a:pt x="29" y="25"/>
                    <a:pt x="29" y="25"/>
                  </a:cubicBezTo>
                  <a:lnTo>
                    <a:pt x="33" y="25"/>
                  </a:lnTo>
                  <a:close/>
                  <a:moveTo>
                    <a:pt x="70" y="20"/>
                  </a:moveTo>
                  <a:cubicBezTo>
                    <a:pt x="69" y="23"/>
                    <a:pt x="68" y="26"/>
                    <a:pt x="66" y="27"/>
                  </a:cubicBezTo>
                  <a:cubicBezTo>
                    <a:pt x="64" y="29"/>
                    <a:pt x="62" y="30"/>
                    <a:pt x="59" y="30"/>
                  </a:cubicBezTo>
                  <a:cubicBezTo>
                    <a:pt x="57" y="30"/>
                    <a:pt x="55" y="29"/>
                    <a:pt x="54" y="29"/>
                  </a:cubicBezTo>
                  <a:cubicBezTo>
                    <a:pt x="52" y="28"/>
                    <a:pt x="51" y="27"/>
                    <a:pt x="50" y="25"/>
                  </a:cubicBezTo>
                  <a:cubicBezTo>
                    <a:pt x="49" y="24"/>
                    <a:pt x="48" y="22"/>
                    <a:pt x="48" y="20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3"/>
                    <a:pt x="47" y="11"/>
                    <a:pt x="48" y="10"/>
                  </a:cubicBezTo>
                  <a:cubicBezTo>
                    <a:pt x="48" y="8"/>
                    <a:pt x="49" y="6"/>
                    <a:pt x="50" y="5"/>
                  </a:cubicBezTo>
                  <a:cubicBezTo>
                    <a:pt x="51" y="3"/>
                    <a:pt x="52" y="2"/>
                    <a:pt x="54" y="1"/>
                  </a:cubicBezTo>
                  <a:cubicBezTo>
                    <a:pt x="55" y="1"/>
                    <a:pt x="57" y="0"/>
                    <a:pt x="59" y="0"/>
                  </a:cubicBezTo>
                  <a:cubicBezTo>
                    <a:pt x="62" y="0"/>
                    <a:pt x="64" y="1"/>
                    <a:pt x="66" y="3"/>
                  </a:cubicBezTo>
                  <a:cubicBezTo>
                    <a:pt x="68" y="4"/>
                    <a:pt x="69" y="7"/>
                    <a:pt x="70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9"/>
                    <a:pt x="64" y="8"/>
                  </a:cubicBezTo>
                  <a:cubicBezTo>
                    <a:pt x="63" y="8"/>
                    <a:pt x="63" y="7"/>
                    <a:pt x="63" y="6"/>
                  </a:cubicBezTo>
                  <a:cubicBezTo>
                    <a:pt x="62" y="6"/>
                    <a:pt x="62" y="6"/>
                    <a:pt x="61" y="5"/>
                  </a:cubicBezTo>
                  <a:cubicBezTo>
                    <a:pt x="61" y="5"/>
                    <a:pt x="60" y="5"/>
                    <a:pt x="59" y="5"/>
                  </a:cubicBezTo>
                  <a:cubicBezTo>
                    <a:pt x="58" y="5"/>
                    <a:pt x="57" y="5"/>
                    <a:pt x="56" y="6"/>
                  </a:cubicBezTo>
                  <a:cubicBezTo>
                    <a:pt x="55" y="7"/>
                    <a:pt x="55" y="7"/>
                    <a:pt x="54" y="9"/>
                  </a:cubicBezTo>
                  <a:cubicBezTo>
                    <a:pt x="54" y="10"/>
                    <a:pt x="53" y="11"/>
                    <a:pt x="53" y="12"/>
                  </a:cubicBezTo>
                  <a:cubicBezTo>
                    <a:pt x="53" y="13"/>
                    <a:pt x="53" y="14"/>
                    <a:pt x="53" y="15"/>
                  </a:cubicBezTo>
                  <a:cubicBezTo>
                    <a:pt x="53" y="16"/>
                    <a:pt x="53" y="17"/>
                    <a:pt x="53" y="18"/>
                  </a:cubicBezTo>
                  <a:cubicBezTo>
                    <a:pt x="53" y="19"/>
                    <a:pt x="54" y="21"/>
                    <a:pt x="54" y="22"/>
                  </a:cubicBezTo>
                  <a:cubicBezTo>
                    <a:pt x="55" y="23"/>
                    <a:pt x="55" y="24"/>
                    <a:pt x="56" y="24"/>
                  </a:cubicBezTo>
                  <a:cubicBezTo>
                    <a:pt x="57" y="25"/>
                    <a:pt x="58" y="25"/>
                    <a:pt x="59" y="25"/>
                  </a:cubicBezTo>
                  <a:cubicBezTo>
                    <a:pt x="60" y="25"/>
                    <a:pt x="61" y="25"/>
                    <a:pt x="61" y="25"/>
                  </a:cubicBezTo>
                  <a:cubicBezTo>
                    <a:pt x="62" y="25"/>
                    <a:pt x="62" y="24"/>
                    <a:pt x="63" y="24"/>
                  </a:cubicBezTo>
                  <a:cubicBezTo>
                    <a:pt x="63" y="23"/>
                    <a:pt x="63" y="22"/>
                    <a:pt x="64" y="22"/>
                  </a:cubicBezTo>
                  <a:cubicBezTo>
                    <a:pt x="64" y="21"/>
                    <a:pt x="64" y="20"/>
                    <a:pt x="64" y="20"/>
                  </a:cubicBezTo>
                  <a:lnTo>
                    <a:pt x="70" y="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0C81A8D-0B8A-4DFA-8A6F-27D4F157DE64}"/>
              </a:ext>
            </a:extLst>
          </p:cNvPr>
          <p:cNvGrpSpPr>
            <a:grpSpLocks noChangeAspect="1"/>
          </p:cNvGrpSpPr>
          <p:nvPr/>
        </p:nvGrpSpPr>
        <p:grpSpPr>
          <a:xfrm>
            <a:off x="6651624" y="3267076"/>
            <a:ext cx="280988" cy="450851"/>
            <a:chOff x="6623050" y="3463925"/>
            <a:chExt cx="280988" cy="450851"/>
          </a:xfrm>
        </p:grpSpPr>
        <p:sp>
          <p:nvSpPr>
            <p:cNvPr id="87" name="Freeform 461">
              <a:extLst>
                <a:ext uri="{FF2B5EF4-FFF2-40B4-BE49-F238E27FC236}">
                  <a16:creationId xmlns:a16="http://schemas.microsoft.com/office/drawing/2014/main" id="{93806F83-AE6C-4B7B-B149-77A3E2BE5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0" y="3819525"/>
              <a:ext cx="254000" cy="82550"/>
            </a:xfrm>
            <a:custGeom>
              <a:avLst/>
              <a:gdLst>
                <a:gd name="T0" fmla="*/ 162 w 162"/>
                <a:gd name="T1" fmla="*/ 0 h 53"/>
                <a:gd name="T2" fmla="*/ 162 w 162"/>
                <a:gd name="T3" fmla="*/ 29 h 53"/>
                <a:gd name="T4" fmla="*/ 82 w 162"/>
                <a:gd name="T5" fmla="*/ 53 h 53"/>
                <a:gd name="T6" fmla="*/ 1 w 162"/>
                <a:gd name="T7" fmla="*/ 28 h 53"/>
                <a:gd name="T8" fmla="*/ 0 w 162"/>
                <a:gd name="T9" fmla="*/ 0 h 53"/>
                <a:gd name="T10" fmla="*/ 81 w 162"/>
                <a:gd name="T11" fmla="*/ 19 h 53"/>
                <a:gd name="T12" fmla="*/ 162 w 162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53">
                  <a:moveTo>
                    <a:pt x="162" y="0"/>
                  </a:moveTo>
                  <a:cubicBezTo>
                    <a:pt x="162" y="29"/>
                    <a:pt x="162" y="29"/>
                    <a:pt x="162" y="29"/>
                  </a:cubicBezTo>
                  <a:cubicBezTo>
                    <a:pt x="161" y="40"/>
                    <a:pt x="128" y="53"/>
                    <a:pt x="82" y="53"/>
                  </a:cubicBezTo>
                  <a:cubicBezTo>
                    <a:pt x="35" y="53"/>
                    <a:pt x="2" y="40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2"/>
                    <a:pt x="49" y="19"/>
                    <a:pt x="81" y="19"/>
                  </a:cubicBezTo>
                  <a:cubicBezTo>
                    <a:pt x="113" y="19"/>
                    <a:pt x="147" y="12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 462">
              <a:extLst>
                <a:ext uri="{FF2B5EF4-FFF2-40B4-BE49-F238E27FC236}">
                  <a16:creationId xmlns:a16="http://schemas.microsoft.com/office/drawing/2014/main" id="{0824E795-CF14-4A7C-8F9D-65452BDAE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0" y="3756025"/>
              <a:ext cx="255588" cy="80963"/>
            </a:xfrm>
            <a:custGeom>
              <a:avLst/>
              <a:gdLst>
                <a:gd name="T0" fmla="*/ 81 w 163"/>
                <a:gd name="T1" fmla="*/ 0 h 51"/>
                <a:gd name="T2" fmla="*/ 163 w 163"/>
                <a:gd name="T3" fmla="*/ 25 h 51"/>
                <a:gd name="T4" fmla="*/ 162 w 163"/>
                <a:gd name="T5" fmla="*/ 27 h 51"/>
                <a:gd name="T6" fmla="*/ 162 w 163"/>
                <a:gd name="T7" fmla="*/ 27 h 51"/>
                <a:gd name="T8" fmla="*/ 162 w 163"/>
                <a:gd name="T9" fmla="*/ 27 h 51"/>
                <a:gd name="T10" fmla="*/ 81 w 163"/>
                <a:gd name="T11" fmla="*/ 51 h 51"/>
                <a:gd name="T12" fmla="*/ 0 w 163"/>
                <a:gd name="T13" fmla="*/ 27 h 51"/>
                <a:gd name="T14" fmla="*/ 0 w 163"/>
                <a:gd name="T15" fmla="*/ 26 h 51"/>
                <a:gd name="T16" fmla="*/ 0 w 163"/>
                <a:gd name="T17" fmla="*/ 26 h 51"/>
                <a:gd name="T18" fmla="*/ 0 w 163"/>
                <a:gd name="T19" fmla="*/ 25 h 51"/>
                <a:gd name="T20" fmla="*/ 81 w 163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1">
                  <a:moveTo>
                    <a:pt x="81" y="0"/>
                  </a:moveTo>
                  <a:cubicBezTo>
                    <a:pt x="129" y="0"/>
                    <a:pt x="163" y="13"/>
                    <a:pt x="163" y="25"/>
                  </a:cubicBezTo>
                  <a:cubicBezTo>
                    <a:pt x="163" y="26"/>
                    <a:pt x="163" y="26"/>
                    <a:pt x="162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0" y="38"/>
                    <a:pt x="127" y="51"/>
                    <a:pt x="81" y="51"/>
                  </a:cubicBezTo>
                  <a:cubicBezTo>
                    <a:pt x="35" y="51"/>
                    <a:pt x="2" y="38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13"/>
                    <a:pt x="33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 463">
              <a:extLst>
                <a:ext uri="{FF2B5EF4-FFF2-40B4-BE49-F238E27FC236}">
                  <a16:creationId xmlns:a16="http://schemas.microsoft.com/office/drawing/2014/main" id="{37F26D0E-FD26-4DF3-B51C-A78537C5BC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548063"/>
              <a:ext cx="280988" cy="366713"/>
            </a:xfrm>
            <a:custGeom>
              <a:avLst/>
              <a:gdLst>
                <a:gd name="T0" fmla="*/ 79 w 179"/>
                <a:gd name="T1" fmla="*/ 202 h 234"/>
                <a:gd name="T2" fmla="*/ 85 w 179"/>
                <a:gd name="T3" fmla="*/ 207 h 234"/>
                <a:gd name="T4" fmla="*/ 79 w 179"/>
                <a:gd name="T5" fmla="*/ 210 h 234"/>
                <a:gd name="T6" fmla="*/ 87 w 179"/>
                <a:gd name="T7" fmla="*/ 214 h 234"/>
                <a:gd name="T8" fmla="*/ 76 w 179"/>
                <a:gd name="T9" fmla="*/ 217 h 234"/>
                <a:gd name="T10" fmla="*/ 87 w 179"/>
                <a:gd name="T11" fmla="*/ 199 h 234"/>
                <a:gd name="T12" fmla="*/ 96 w 179"/>
                <a:gd name="T13" fmla="*/ 199 h 234"/>
                <a:gd name="T14" fmla="*/ 101 w 179"/>
                <a:gd name="T15" fmla="*/ 201 h 234"/>
                <a:gd name="T16" fmla="*/ 102 w 179"/>
                <a:gd name="T17" fmla="*/ 205 h 234"/>
                <a:gd name="T18" fmla="*/ 101 w 179"/>
                <a:gd name="T19" fmla="*/ 207 h 234"/>
                <a:gd name="T20" fmla="*/ 99 w 179"/>
                <a:gd name="T21" fmla="*/ 209 h 234"/>
                <a:gd name="T22" fmla="*/ 99 w 179"/>
                <a:gd name="T23" fmla="*/ 217 h 234"/>
                <a:gd name="T24" fmla="*/ 93 w 179"/>
                <a:gd name="T25" fmla="*/ 210 h 234"/>
                <a:gd name="T26" fmla="*/ 89 w 179"/>
                <a:gd name="T27" fmla="*/ 217 h 234"/>
                <a:gd name="T28" fmla="*/ 96 w 179"/>
                <a:gd name="T29" fmla="*/ 199 h 234"/>
                <a:gd name="T30" fmla="*/ 96 w 179"/>
                <a:gd name="T31" fmla="*/ 207 h 234"/>
                <a:gd name="T32" fmla="*/ 98 w 179"/>
                <a:gd name="T33" fmla="*/ 206 h 234"/>
                <a:gd name="T34" fmla="*/ 98 w 179"/>
                <a:gd name="T35" fmla="*/ 203 h 234"/>
                <a:gd name="T36" fmla="*/ 96 w 179"/>
                <a:gd name="T37" fmla="*/ 202 h 234"/>
                <a:gd name="T38" fmla="*/ 93 w 179"/>
                <a:gd name="T39" fmla="*/ 202 h 234"/>
                <a:gd name="T40" fmla="*/ 95 w 179"/>
                <a:gd name="T41" fmla="*/ 207 h 234"/>
                <a:gd name="T42" fmla="*/ 174 w 179"/>
                <a:gd name="T43" fmla="*/ 132 h 234"/>
                <a:gd name="T44" fmla="*/ 165 w 179"/>
                <a:gd name="T45" fmla="*/ 0 h 234"/>
                <a:gd name="T46" fmla="*/ 8 w 179"/>
                <a:gd name="T47" fmla="*/ 16 h 234"/>
                <a:gd name="T48" fmla="*/ 16 w 179"/>
                <a:gd name="T49" fmla="*/ 133 h 234"/>
                <a:gd name="T50" fmla="*/ 0 w 179"/>
                <a:gd name="T51" fmla="*/ 158 h 234"/>
                <a:gd name="T52" fmla="*/ 1 w 179"/>
                <a:gd name="T53" fmla="*/ 202 h 234"/>
                <a:gd name="T54" fmla="*/ 90 w 179"/>
                <a:gd name="T55" fmla="*/ 234 h 234"/>
                <a:gd name="T56" fmla="*/ 178 w 179"/>
                <a:gd name="T57" fmla="*/ 202 h 234"/>
                <a:gd name="T58" fmla="*/ 179 w 179"/>
                <a:gd name="T59" fmla="*/ 158 h 234"/>
                <a:gd name="T60" fmla="*/ 170 w 179"/>
                <a:gd name="T61" fmla="*/ 202 h 234"/>
                <a:gd name="T62" fmla="*/ 9 w 179"/>
                <a:gd name="T63" fmla="*/ 201 h 234"/>
                <a:gd name="T64" fmla="*/ 89 w 179"/>
                <a:gd name="T65" fmla="*/ 192 h 234"/>
                <a:gd name="T66" fmla="*/ 170 w 179"/>
                <a:gd name="T67" fmla="*/ 202 h 234"/>
                <a:gd name="T68" fmla="*/ 170 w 179"/>
                <a:gd name="T69" fmla="*/ 160 h 234"/>
                <a:gd name="T70" fmla="*/ 89 w 179"/>
                <a:gd name="T71" fmla="*/ 184 h 234"/>
                <a:gd name="T72" fmla="*/ 8 w 179"/>
                <a:gd name="T73" fmla="*/ 159 h 234"/>
                <a:gd name="T74" fmla="*/ 8 w 179"/>
                <a:gd name="T75" fmla="*/ 158 h 234"/>
                <a:gd name="T76" fmla="*/ 142 w 179"/>
                <a:gd name="T77" fmla="*/ 139 h 234"/>
                <a:gd name="T78" fmla="*/ 170 w 179"/>
                <a:gd name="T79" fmla="*/ 160 h 234"/>
                <a:gd name="T80" fmla="*/ 136 w 179"/>
                <a:gd name="T81" fmla="*/ 150 h 234"/>
                <a:gd name="T82" fmla="*/ 101 w 179"/>
                <a:gd name="T83" fmla="*/ 157 h 234"/>
                <a:gd name="T84" fmla="*/ 113 w 179"/>
                <a:gd name="T85" fmla="*/ 144 h 234"/>
                <a:gd name="T86" fmla="*/ 130 w 179"/>
                <a:gd name="T87" fmla="*/ 142 h 234"/>
                <a:gd name="T88" fmla="*/ 65 w 179"/>
                <a:gd name="T89" fmla="*/ 172 h 234"/>
                <a:gd name="T90" fmla="*/ 49 w 179"/>
                <a:gd name="T91" fmla="*/ 175 h 234"/>
                <a:gd name="T92" fmla="*/ 54 w 179"/>
                <a:gd name="T93" fmla="*/ 169 h 234"/>
                <a:gd name="T94" fmla="*/ 87 w 179"/>
                <a:gd name="T95" fmla="*/ 163 h 234"/>
                <a:gd name="T96" fmla="*/ 134 w 179"/>
                <a:gd name="T97" fmla="*/ 173 h 234"/>
                <a:gd name="T98" fmla="*/ 101 w 179"/>
                <a:gd name="T99" fmla="*/ 166 h 234"/>
                <a:gd name="T100" fmla="*/ 95 w 179"/>
                <a:gd name="T101" fmla="*/ 161 h 234"/>
                <a:gd name="T102" fmla="*/ 124 w 179"/>
                <a:gd name="T103" fmla="*/ 161 h 234"/>
                <a:gd name="T104" fmla="*/ 90 w 179"/>
                <a:gd name="T105" fmla="*/ 148 h 234"/>
                <a:gd name="T106" fmla="*/ 84 w 179"/>
                <a:gd name="T107" fmla="*/ 156 h 234"/>
                <a:gd name="T108" fmla="*/ 56 w 179"/>
                <a:gd name="T109" fmla="*/ 156 h 234"/>
                <a:gd name="T110" fmla="*/ 45 w 179"/>
                <a:gd name="T111" fmla="*/ 144 h 234"/>
                <a:gd name="T112" fmla="*/ 79 w 179"/>
                <a:gd name="T113" fmla="*/ 1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9" h="234">
                  <a:moveTo>
                    <a:pt x="87" y="202"/>
                  </a:moveTo>
                  <a:cubicBezTo>
                    <a:pt x="79" y="202"/>
                    <a:pt x="79" y="202"/>
                    <a:pt x="79" y="202"/>
                  </a:cubicBezTo>
                  <a:cubicBezTo>
                    <a:pt x="79" y="207"/>
                    <a:pt x="79" y="207"/>
                    <a:pt x="79" y="207"/>
                  </a:cubicBezTo>
                  <a:cubicBezTo>
                    <a:pt x="85" y="207"/>
                    <a:pt x="85" y="207"/>
                    <a:pt x="85" y="207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79" y="214"/>
                    <a:pt x="79" y="214"/>
                    <a:pt x="79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7"/>
                    <a:pt x="87" y="217"/>
                    <a:pt x="87" y="217"/>
                  </a:cubicBezTo>
                  <a:cubicBezTo>
                    <a:pt x="76" y="217"/>
                    <a:pt x="76" y="217"/>
                    <a:pt x="76" y="217"/>
                  </a:cubicBezTo>
                  <a:cubicBezTo>
                    <a:pt x="76" y="199"/>
                    <a:pt x="76" y="199"/>
                    <a:pt x="76" y="199"/>
                  </a:cubicBezTo>
                  <a:cubicBezTo>
                    <a:pt x="87" y="199"/>
                    <a:pt x="87" y="199"/>
                    <a:pt x="87" y="199"/>
                  </a:cubicBezTo>
                  <a:lnTo>
                    <a:pt x="87" y="202"/>
                  </a:lnTo>
                  <a:close/>
                  <a:moveTo>
                    <a:pt x="96" y="199"/>
                  </a:moveTo>
                  <a:cubicBezTo>
                    <a:pt x="97" y="199"/>
                    <a:pt x="98" y="199"/>
                    <a:pt x="99" y="200"/>
                  </a:cubicBezTo>
                  <a:cubicBezTo>
                    <a:pt x="100" y="200"/>
                    <a:pt x="100" y="201"/>
                    <a:pt x="101" y="201"/>
                  </a:cubicBezTo>
                  <a:cubicBezTo>
                    <a:pt x="101" y="202"/>
                    <a:pt x="102" y="202"/>
                    <a:pt x="102" y="203"/>
                  </a:cubicBezTo>
                  <a:cubicBezTo>
                    <a:pt x="102" y="203"/>
                    <a:pt x="102" y="204"/>
                    <a:pt x="102" y="205"/>
                  </a:cubicBezTo>
                  <a:cubicBezTo>
                    <a:pt x="102" y="205"/>
                    <a:pt x="102" y="206"/>
                    <a:pt x="102" y="206"/>
                  </a:cubicBezTo>
                  <a:cubicBezTo>
                    <a:pt x="102" y="206"/>
                    <a:pt x="102" y="207"/>
                    <a:pt x="101" y="207"/>
                  </a:cubicBezTo>
                  <a:cubicBezTo>
                    <a:pt x="101" y="208"/>
                    <a:pt x="101" y="208"/>
                    <a:pt x="100" y="208"/>
                  </a:cubicBezTo>
                  <a:cubicBezTo>
                    <a:pt x="100" y="209"/>
                    <a:pt x="100" y="209"/>
                    <a:pt x="99" y="209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96" y="199"/>
                  </a:lnTo>
                  <a:close/>
                  <a:moveTo>
                    <a:pt x="95" y="207"/>
                  </a:moveTo>
                  <a:cubicBezTo>
                    <a:pt x="95" y="207"/>
                    <a:pt x="95" y="207"/>
                    <a:pt x="96" y="207"/>
                  </a:cubicBezTo>
                  <a:cubicBezTo>
                    <a:pt x="96" y="207"/>
                    <a:pt x="97" y="207"/>
                    <a:pt x="97" y="207"/>
                  </a:cubicBezTo>
                  <a:cubicBezTo>
                    <a:pt x="98" y="206"/>
                    <a:pt x="98" y="206"/>
                    <a:pt x="98" y="206"/>
                  </a:cubicBezTo>
                  <a:cubicBezTo>
                    <a:pt x="98" y="206"/>
                    <a:pt x="99" y="205"/>
                    <a:pt x="99" y="205"/>
                  </a:cubicBezTo>
                  <a:cubicBezTo>
                    <a:pt x="99" y="204"/>
                    <a:pt x="98" y="204"/>
                    <a:pt x="98" y="203"/>
                  </a:cubicBezTo>
                  <a:cubicBezTo>
                    <a:pt x="98" y="203"/>
                    <a:pt x="98" y="203"/>
                    <a:pt x="97" y="203"/>
                  </a:cubicBezTo>
                  <a:cubicBezTo>
                    <a:pt x="97" y="202"/>
                    <a:pt x="96" y="202"/>
                    <a:pt x="96" y="202"/>
                  </a:cubicBezTo>
                  <a:cubicBezTo>
                    <a:pt x="95" y="202"/>
                    <a:pt x="95" y="202"/>
                    <a:pt x="94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7"/>
                    <a:pt x="93" y="207"/>
                    <a:pt x="93" y="207"/>
                  </a:cubicBezTo>
                  <a:lnTo>
                    <a:pt x="95" y="207"/>
                  </a:lnTo>
                  <a:close/>
                  <a:moveTo>
                    <a:pt x="166" y="140"/>
                  </a:moveTo>
                  <a:cubicBezTo>
                    <a:pt x="170" y="140"/>
                    <a:pt x="174" y="137"/>
                    <a:pt x="174" y="132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4" y="4"/>
                    <a:pt x="170" y="0"/>
                    <a:pt x="165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1" y="8"/>
                    <a:pt x="8" y="11"/>
                    <a:pt x="8" y="16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9"/>
                    <a:pt x="11" y="133"/>
                    <a:pt x="16" y="133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11" y="139"/>
                    <a:pt x="0" y="148"/>
                    <a:pt x="0" y="158"/>
                  </a:cubicBezTo>
                  <a:cubicBezTo>
                    <a:pt x="0" y="159"/>
                    <a:pt x="0" y="160"/>
                    <a:pt x="0" y="160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2" y="223"/>
                    <a:pt x="47" y="234"/>
                    <a:pt x="90" y="234"/>
                  </a:cubicBezTo>
                  <a:cubicBezTo>
                    <a:pt x="132" y="234"/>
                    <a:pt x="177" y="223"/>
                    <a:pt x="178" y="202"/>
                  </a:cubicBezTo>
                  <a:cubicBezTo>
                    <a:pt x="178" y="202"/>
                    <a:pt x="178" y="202"/>
                    <a:pt x="178" y="202"/>
                  </a:cubicBezTo>
                  <a:cubicBezTo>
                    <a:pt x="178" y="160"/>
                    <a:pt x="178" y="160"/>
                    <a:pt x="178" y="160"/>
                  </a:cubicBezTo>
                  <a:cubicBezTo>
                    <a:pt x="179" y="160"/>
                    <a:pt x="179" y="159"/>
                    <a:pt x="179" y="158"/>
                  </a:cubicBezTo>
                  <a:cubicBezTo>
                    <a:pt x="179" y="151"/>
                    <a:pt x="174" y="145"/>
                    <a:pt x="166" y="140"/>
                  </a:cubicBezTo>
                  <a:close/>
                  <a:moveTo>
                    <a:pt x="170" y="202"/>
                  </a:moveTo>
                  <a:cubicBezTo>
                    <a:pt x="169" y="213"/>
                    <a:pt x="136" y="226"/>
                    <a:pt x="90" y="226"/>
                  </a:cubicBezTo>
                  <a:cubicBezTo>
                    <a:pt x="43" y="226"/>
                    <a:pt x="10" y="213"/>
                    <a:pt x="9" y="201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23" y="185"/>
                    <a:pt x="57" y="192"/>
                    <a:pt x="89" y="192"/>
                  </a:cubicBezTo>
                  <a:cubicBezTo>
                    <a:pt x="121" y="192"/>
                    <a:pt x="155" y="185"/>
                    <a:pt x="170" y="173"/>
                  </a:cubicBezTo>
                  <a:lnTo>
                    <a:pt x="170" y="202"/>
                  </a:lnTo>
                  <a:close/>
                  <a:moveTo>
                    <a:pt x="170" y="160"/>
                  </a:moveTo>
                  <a:cubicBezTo>
                    <a:pt x="170" y="160"/>
                    <a:pt x="170" y="160"/>
                    <a:pt x="170" y="160"/>
                  </a:cubicBezTo>
                  <a:cubicBezTo>
                    <a:pt x="170" y="160"/>
                    <a:pt x="170" y="160"/>
                    <a:pt x="170" y="160"/>
                  </a:cubicBezTo>
                  <a:cubicBezTo>
                    <a:pt x="168" y="171"/>
                    <a:pt x="135" y="184"/>
                    <a:pt x="89" y="184"/>
                  </a:cubicBezTo>
                  <a:cubicBezTo>
                    <a:pt x="43" y="184"/>
                    <a:pt x="10" y="171"/>
                    <a:pt x="8" y="160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8" y="159"/>
                    <a:pt x="8" y="159"/>
                    <a:pt x="8" y="158"/>
                  </a:cubicBezTo>
                  <a:cubicBezTo>
                    <a:pt x="8" y="149"/>
                    <a:pt x="27" y="139"/>
                    <a:pt x="57" y="135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60" y="144"/>
                    <a:pt x="171" y="152"/>
                    <a:pt x="171" y="158"/>
                  </a:cubicBezTo>
                  <a:cubicBezTo>
                    <a:pt x="171" y="159"/>
                    <a:pt x="171" y="159"/>
                    <a:pt x="170" y="160"/>
                  </a:cubicBezTo>
                  <a:close/>
                  <a:moveTo>
                    <a:pt x="130" y="142"/>
                  </a:moveTo>
                  <a:cubicBezTo>
                    <a:pt x="136" y="150"/>
                    <a:pt x="136" y="150"/>
                    <a:pt x="136" y="150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02" y="142"/>
                    <a:pt x="102" y="142"/>
                    <a:pt x="102" y="142"/>
                  </a:cubicBezTo>
                  <a:lnTo>
                    <a:pt x="130" y="142"/>
                  </a:lnTo>
                  <a:close/>
                  <a:moveTo>
                    <a:pt x="87" y="163"/>
                  </a:moveTo>
                  <a:cubicBezTo>
                    <a:pt x="65" y="172"/>
                    <a:pt x="65" y="172"/>
                    <a:pt x="65" y="172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43" y="166"/>
                    <a:pt x="43" y="166"/>
                    <a:pt x="43" y="166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77" y="160"/>
                    <a:pt x="77" y="160"/>
                    <a:pt x="77" y="160"/>
                  </a:cubicBezTo>
                  <a:lnTo>
                    <a:pt x="87" y="163"/>
                  </a:lnTo>
                  <a:close/>
                  <a:moveTo>
                    <a:pt x="112" y="163"/>
                  </a:moveTo>
                  <a:cubicBezTo>
                    <a:pt x="134" y="173"/>
                    <a:pt x="134" y="173"/>
                    <a:pt x="134" y="173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90" y="169"/>
                    <a:pt x="90" y="169"/>
                    <a:pt x="90" y="169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124" y="161"/>
                    <a:pt x="124" y="161"/>
                    <a:pt x="124" y="161"/>
                  </a:cubicBezTo>
                  <a:lnTo>
                    <a:pt x="112" y="163"/>
                  </a:lnTo>
                  <a:close/>
                  <a:moveTo>
                    <a:pt x="90" y="148"/>
                  </a:moveTo>
                  <a:cubicBezTo>
                    <a:pt x="88" y="151"/>
                    <a:pt x="88" y="151"/>
                    <a:pt x="88" y="151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79" y="150"/>
                    <a:pt x="79" y="150"/>
                    <a:pt x="79" y="150"/>
                  </a:cubicBezTo>
                  <a:lnTo>
                    <a:pt x="90" y="148"/>
                  </a:lnTo>
                  <a:close/>
                </a:path>
              </a:pathLst>
            </a:custGeom>
            <a:solidFill>
              <a:srgbClr val="97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464">
              <a:extLst>
                <a:ext uri="{FF2B5EF4-FFF2-40B4-BE49-F238E27FC236}">
                  <a16:creationId xmlns:a16="http://schemas.microsoft.com/office/drawing/2014/main" id="{6A24A1B7-9CA5-4155-A5A2-E69B67C11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1000" y="3573463"/>
              <a:ext cx="69850" cy="169863"/>
            </a:xfrm>
            <a:custGeom>
              <a:avLst/>
              <a:gdLst>
                <a:gd name="T0" fmla="*/ 32 w 44"/>
                <a:gd name="T1" fmla="*/ 26 h 107"/>
                <a:gd name="T2" fmla="*/ 27 w 44"/>
                <a:gd name="T3" fmla="*/ 18 h 107"/>
                <a:gd name="T4" fmla="*/ 33 w 44"/>
                <a:gd name="T5" fmla="*/ 12 h 107"/>
                <a:gd name="T6" fmla="*/ 44 w 44"/>
                <a:gd name="T7" fmla="*/ 14 h 107"/>
                <a:gd name="T8" fmla="*/ 33 w 44"/>
                <a:gd name="T9" fmla="*/ 12 h 107"/>
                <a:gd name="T10" fmla="*/ 38 w 44"/>
                <a:gd name="T11" fmla="*/ 34 h 107"/>
                <a:gd name="T12" fmla="*/ 44 w 44"/>
                <a:gd name="T13" fmla="*/ 16 h 107"/>
                <a:gd name="T14" fmla="*/ 27 w 44"/>
                <a:gd name="T15" fmla="*/ 34 h 107"/>
                <a:gd name="T16" fmla="*/ 37 w 44"/>
                <a:gd name="T17" fmla="*/ 36 h 107"/>
                <a:gd name="T18" fmla="*/ 27 w 44"/>
                <a:gd name="T19" fmla="*/ 34 h 107"/>
                <a:gd name="T20" fmla="*/ 27 w 44"/>
                <a:gd name="T21" fmla="*/ 61 h 107"/>
                <a:gd name="T22" fmla="*/ 32 w 44"/>
                <a:gd name="T23" fmla="*/ 42 h 107"/>
                <a:gd name="T24" fmla="*/ 33 w 44"/>
                <a:gd name="T25" fmla="*/ 41 h 107"/>
                <a:gd name="T26" fmla="*/ 44 w 44"/>
                <a:gd name="T27" fmla="*/ 43 h 107"/>
                <a:gd name="T28" fmla="*/ 33 w 44"/>
                <a:gd name="T29" fmla="*/ 41 h 107"/>
                <a:gd name="T30" fmla="*/ 39 w 44"/>
                <a:gd name="T31" fmla="*/ 63 h 107"/>
                <a:gd name="T32" fmla="*/ 44 w 44"/>
                <a:gd name="T33" fmla="*/ 45 h 107"/>
                <a:gd name="T34" fmla="*/ 27 w 44"/>
                <a:gd name="T35" fmla="*/ 63 h 107"/>
                <a:gd name="T36" fmla="*/ 37 w 44"/>
                <a:gd name="T37" fmla="*/ 64 h 107"/>
                <a:gd name="T38" fmla="*/ 27 w 44"/>
                <a:gd name="T39" fmla="*/ 63 h 107"/>
                <a:gd name="T40" fmla="*/ 27 w 44"/>
                <a:gd name="T41" fmla="*/ 90 h 107"/>
                <a:gd name="T42" fmla="*/ 33 w 44"/>
                <a:gd name="T43" fmla="*/ 71 h 107"/>
                <a:gd name="T44" fmla="*/ 34 w 44"/>
                <a:gd name="T45" fmla="*/ 70 h 107"/>
                <a:gd name="T46" fmla="*/ 44 w 44"/>
                <a:gd name="T47" fmla="*/ 74 h 107"/>
                <a:gd name="T48" fmla="*/ 34 w 44"/>
                <a:gd name="T49" fmla="*/ 70 h 107"/>
                <a:gd name="T50" fmla="*/ 39 w 44"/>
                <a:gd name="T51" fmla="*/ 93 h 107"/>
                <a:gd name="T52" fmla="*/ 44 w 44"/>
                <a:gd name="T53" fmla="*/ 76 h 107"/>
                <a:gd name="T54" fmla="*/ 27 w 44"/>
                <a:gd name="T55" fmla="*/ 92 h 107"/>
                <a:gd name="T56" fmla="*/ 38 w 44"/>
                <a:gd name="T57" fmla="*/ 95 h 107"/>
                <a:gd name="T58" fmla="*/ 27 w 44"/>
                <a:gd name="T59" fmla="*/ 92 h 107"/>
                <a:gd name="T60" fmla="*/ 17 w 44"/>
                <a:gd name="T61" fmla="*/ 107 h 107"/>
                <a:gd name="T62" fmla="*/ 25 w 44"/>
                <a:gd name="T63" fmla="*/ 93 h 107"/>
                <a:gd name="T64" fmla="*/ 0 w 44"/>
                <a:gd name="T65" fmla="*/ 93 h 107"/>
                <a:gd name="T66" fmla="*/ 16 w 44"/>
                <a:gd name="T67" fmla="*/ 107 h 107"/>
                <a:gd name="T68" fmla="*/ 0 w 44"/>
                <a:gd name="T69" fmla="*/ 93 h 107"/>
                <a:gd name="T70" fmla="*/ 0 w 44"/>
                <a:gd name="T71" fmla="*/ 92 h 107"/>
                <a:gd name="T72" fmla="*/ 7 w 44"/>
                <a:gd name="T73" fmla="*/ 79 h 107"/>
                <a:gd name="T74" fmla="*/ 8 w 44"/>
                <a:gd name="T75" fmla="*/ 79 h 107"/>
                <a:gd name="T76" fmla="*/ 25 w 44"/>
                <a:gd name="T77" fmla="*/ 92 h 107"/>
                <a:gd name="T78" fmla="*/ 8 w 44"/>
                <a:gd name="T79" fmla="*/ 79 h 107"/>
                <a:gd name="T80" fmla="*/ 17 w 44"/>
                <a:gd name="T81" fmla="*/ 78 h 107"/>
                <a:gd name="T82" fmla="*/ 25 w 44"/>
                <a:gd name="T83" fmla="*/ 64 h 107"/>
                <a:gd name="T84" fmla="*/ 0 w 44"/>
                <a:gd name="T85" fmla="*/ 64 h 107"/>
                <a:gd name="T86" fmla="*/ 16 w 44"/>
                <a:gd name="T87" fmla="*/ 78 h 107"/>
                <a:gd name="T88" fmla="*/ 0 w 44"/>
                <a:gd name="T89" fmla="*/ 64 h 107"/>
                <a:gd name="T90" fmla="*/ 0 w 44"/>
                <a:gd name="T91" fmla="*/ 62 h 107"/>
                <a:gd name="T92" fmla="*/ 7 w 44"/>
                <a:gd name="T93" fmla="*/ 49 h 107"/>
                <a:gd name="T94" fmla="*/ 8 w 44"/>
                <a:gd name="T95" fmla="*/ 49 h 107"/>
                <a:gd name="T96" fmla="*/ 25 w 44"/>
                <a:gd name="T97" fmla="*/ 62 h 107"/>
                <a:gd name="T98" fmla="*/ 8 w 44"/>
                <a:gd name="T99" fmla="*/ 49 h 107"/>
                <a:gd name="T100" fmla="*/ 17 w 44"/>
                <a:gd name="T101" fmla="*/ 47 h 107"/>
                <a:gd name="T102" fmla="*/ 25 w 44"/>
                <a:gd name="T103" fmla="*/ 34 h 107"/>
                <a:gd name="T104" fmla="*/ 0 w 44"/>
                <a:gd name="T105" fmla="*/ 34 h 107"/>
                <a:gd name="T106" fmla="*/ 16 w 44"/>
                <a:gd name="T107" fmla="*/ 47 h 107"/>
                <a:gd name="T108" fmla="*/ 0 w 44"/>
                <a:gd name="T109" fmla="*/ 34 h 107"/>
                <a:gd name="T110" fmla="*/ 8 w 44"/>
                <a:gd name="T111" fmla="*/ 32 h 107"/>
                <a:gd name="T112" fmla="*/ 25 w 44"/>
                <a:gd name="T113" fmla="*/ 19 h 107"/>
                <a:gd name="T114" fmla="*/ 0 w 44"/>
                <a:gd name="T115" fmla="*/ 19 h 107"/>
                <a:gd name="T116" fmla="*/ 7 w 44"/>
                <a:gd name="T117" fmla="*/ 32 h 107"/>
                <a:gd name="T118" fmla="*/ 0 w 44"/>
                <a:gd name="T119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107">
                  <a:moveTo>
                    <a:pt x="32" y="13"/>
                  </a:moveTo>
                  <a:lnTo>
                    <a:pt x="32" y="26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32" y="13"/>
                  </a:lnTo>
                  <a:close/>
                  <a:moveTo>
                    <a:pt x="33" y="12"/>
                  </a:moveTo>
                  <a:lnTo>
                    <a:pt x="33" y="25"/>
                  </a:lnTo>
                  <a:lnTo>
                    <a:pt x="44" y="14"/>
                  </a:lnTo>
                  <a:lnTo>
                    <a:pt x="44" y="0"/>
                  </a:lnTo>
                  <a:lnTo>
                    <a:pt x="33" y="12"/>
                  </a:lnTo>
                  <a:close/>
                  <a:moveTo>
                    <a:pt x="38" y="22"/>
                  </a:moveTo>
                  <a:lnTo>
                    <a:pt x="38" y="34"/>
                  </a:lnTo>
                  <a:lnTo>
                    <a:pt x="44" y="28"/>
                  </a:lnTo>
                  <a:lnTo>
                    <a:pt x="44" y="16"/>
                  </a:lnTo>
                  <a:lnTo>
                    <a:pt x="38" y="22"/>
                  </a:lnTo>
                  <a:close/>
                  <a:moveTo>
                    <a:pt x="27" y="34"/>
                  </a:moveTo>
                  <a:lnTo>
                    <a:pt x="27" y="46"/>
                  </a:lnTo>
                  <a:lnTo>
                    <a:pt x="37" y="36"/>
                  </a:lnTo>
                  <a:lnTo>
                    <a:pt x="37" y="23"/>
                  </a:lnTo>
                  <a:lnTo>
                    <a:pt x="27" y="34"/>
                  </a:lnTo>
                  <a:close/>
                  <a:moveTo>
                    <a:pt x="27" y="48"/>
                  </a:moveTo>
                  <a:lnTo>
                    <a:pt x="27" y="61"/>
                  </a:lnTo>
                  <a:lnTo>
                    <a:pt x="32" y="55"/>
                  </a:lnTo>
                  <a:lnTo>
                    <a:pt x="32" y="42"/>
                  </a:lnTo>
                  <a:lnTo>
                    <a:pt x="27" y="48"/>
                  </a:lnTo>
                  <a:close/>
                  <a:moveTo>
                    <a:pt x="33" y="41"/>
                  </a:moveTo>
                  <a:lnTo>
                    <a:pt x="33" y="54"/>
                  </a:lnTo>
                  <a:lnTo>
                    <a:pt x="44" y="43"/>
                  </a:lnTo>
                  <a:lnTo>
                    <a:pt x="44" y="30"/>
                  </a:lnTo>
                  <a:lnTo>
                    <a:pt x="33" y="41"/>
                  </a:lnTo>
                  <a:close/>
                  <a:moveTo>
                    <a:pt x="39" y="50"/>
                  </a:moveTo>
                  <a:lnTo>
                    <a:pt x="39" y="63"/>
                  </a:lnTo>
                  <a:lnTo>
                    <a:pt x="44" y="57"/>
                  </a:lnTo>
                  <a:lnTo>
                    <a:pt x="44" y="45"/>
                  </a:lnTo>
                  <a:lnTo>
                    <a:pt x="39" y="50"/>
                  </a:lnTo>
                  <a:close/>
                  <a:moveTo>
                    <a:pt x="27" y="63"/>
                  </a:moveTo>
                  <a:lnTo>
                    <a:pt x="27" y="75"/>
                  </a:lnTo>
                  <a:lnTo>
                    <a:pt x="37" y="64"/>
                  </a:lnTo>
                  <a:lnTo>
                    <a:pt x="37" y="52"/>
                  </a:lnTo>
                  <a:lnTo>
                    <a:pt x="27" y="63"/>
                  </a:lnTo>
                  <a:close/>
                  <a:moveTo>
                    <a:pt x="27" y="77"/>
                  </a:moveTo>
                  <a:lnTo>
                    <a:pt x="27" y="90"/>
                  </a:lnTo>
                  <a:lnTo>
                    <a:pt x="33" y="84"/>
                  </a:lnTo>
                  <a:lnTo>
                    <a:pt x="33" y="71"/>
                  </a:lnTo>
                  <a:lnTo>
                    <a:pt x="27" y="77"/>
                  </a:lnTo>
                  <a:close/>
                  <a:moveTo>
                    <a:pt x="34" y="70"/>
                  </a:moveTo>
                  <a:lnTo>
                    <a:pt x="34" y="84"/>
                  </a:lnTo>
                  <a:lnTo>
                    <a:pt x="44" y="74"/>
                  </a:lnTo>
                  <a:lnTo>
                    <a:pt x="44" y="59"/>
                  </a:lnTo>
                  <a:lnTo>
                    <a:pt x="34" y="70"/>
                  </a:lnTo>
                  <a:close/>
                  <a:moveTo>
                    <a:pt x="39" y="81"/>
                  </a:moveTo>
                  <a:lnTo>
                    <a:pt x="39" y="93"/>
                  </a:lnTo>
                  <a:lnTo>
                    <a:pt x="44" y="88"/>
                  </a:lnTo>
                  <a:lnTo>
                    <a:pt x="44" y="76"/>
                  </a:lnTo>
                  <a:lnTo>
                    <a:pt x="39" y="81"/>
                  </a:lnTo>
                  <a:close/>
                  <a:moveTo>
                    <a:pt x="27" y="92"/>
                  </a:moveTo>
                  <a:lnTo>
                    <a:pt x="27" y="106"/>
                  </a:lnTo>
                  <a:lnTo>
                    <a:pt x="38" y="95"/>
                  </a:lnTo>
                  <a:lnTo>
                    <a:pt x="38" y="82"/>
                  </a:lnTo>
                  <a:lnTo>
                    <a:pt x="27" y="92"/>
                  </a:lnTo>
                  <a:close/>
                  <a:moveTo>
                    <a:pt x="17" y="93"/>
                  </a:moveTo>
                  <a:lnTo>
                    <a:pt x="17" y="107"/>
                  </a:lnTo>
                  <a:lnTo>
                    <a:pt x="25" y="107"/>
                  </a:lnTo>
                  <a:lnTo>
                    <a:pt x="25" y="93"/>
                  </a:lnTo>
                  <a:lnTo>
                    <a:pt x="17" y="93"/>
                  </a:lnTo>
                  <a:close/>
                  <a:moveTo>
                    <a:pt x="0" y="93"/>
                  </a:moveTo>
                  <a:lnTo>
                    <a:pt x="0" y="107"/>
                  </a:lnTo>
                  <a:lnTo>
                    <a:pt x="16" y="107"/>
                  </a:lnTo>
                  <a:lnTo>
                    <a:pt x="16" y="93"/>
                  </a:lnTo>
                  <a:lnTo>
                    <a:pt x="0" y="93"/>
                  </a:lnTo>
                  <a:close/>
                  <a:moveTo>
                    <a:pt x="0" y="79"/>
                  </a:moveTo>
                  <a:lnTo>
                    <a:pt x="0" y="92"/>
                  </a:lnTo>
                  <a:lnTo>
                    <a:pt x="7" y="92"/>
                  </a:lnTo>
                  <a:lnTo>
                    <a:pt x="7" y="79"/>
                  </a:lnTo>
                  <a:lnTo>
                    <a:pt x="0" y="79"/>
                  </a:lnTo>
                  <a:close/>
                  <a:moveTo>
                    <a:pt x="8" y="79"/>
                  </a:moveTo>
                  <a:lnTo>
                    <a:pt x="8" y="92"/>
                  </a:lnTo>
                  <a:lnTo>
                    <a:pt x="25" y="92"/>
                  </a:lnTo>
                  <a:lnTo>
                    <a:pt x="25" y="79"/>
                  </a:lnTo>
                  <a:lnTo>
                    <a:pt x="8" y="79"/>
                  </a:lnTo>
                  <a:close/>
                  <a:moveTo>
                    <a:pt x="17" y="64"/>
                  </a:moveTo>
                  <a:lnTo>
                    <a:pt x="17" y="78"/>
                  </a:lnTo>
                  <a:lnTo>
                    <a:pt x="25" y="78"/>
                  </a:lnTo>
                  <a:lnTo>
                    <a:pt x="25" y="64"/>
                  </a:lnTo>
                  <a:lnTo>
                    <a:pt x="17" y="64"/>
                  </a:lnTo>
                  <a:close/>
                  <a:moveTo>
                    <a:pt x="0" y="64"/>
                  </a:moveTo>
                  <a:lnTo>
                    <a:pt x="0" y="78"/>
                  </a:lnTo>
                  <a:lnTo>
                    <a:pt x="16" y="78"/>
                  </a:lnTo>
                  <a:lnTo>
                    <a:pt x="16" y="64"/>
                  </a:lnTo>
                  <a:lnTo>
                    <a:pt x="0" y="64"/>
                  </a:lnTo>
                  <a:close/>
                  <a:moveTo>
                    <a:pt x="0" y="49"/>
                  </a:moveTo>
                  <a:lnTo>
                    <a:pt x="0" y="62"/>
                  </a:lnTo>
                  <a:lnTo>
                    <a:pt x="7" y="62"/>
                  </a:lnTo>
                  <a:lnTo>
                    <a:pt x="7" y="49"/>
                  </a:lnTo>
                  <a:lnTo>
                    <a:pt x="0" y="49"/>
                  </a:lnTo>
                  <a:close/>
                  <a:moveTo>
                    <a:pt x="8" y="49"/>
                  </a:moveTo>
                  <a:lnTo>
                    <a:pt x="8" y="62"/>
                  </a:lnTo>
                  <a:lnTo>
                    <a:pt x="25" y="62"/>
                  </a:lnTo>
                  <a:lnTo>
                    <a:pt x="25" y="49"/>
                  </a:lnTo>
                  <a:lnTo>
                    <a:pt x="8" y="49"/>
                  </a:lnTo>
                  <a:close/>
                  <a:moveTo>
                    <a:pt x="17" y="34"/>
                  </a:moveTo>
                  <a:lnTo>
                    <a:pt x="17" y="47"/>
                  </a:lnTo>
                  <a:lnTo>
                    <a:pt x="25" y="47"/>
                  </a:lnTo>
                  <a:lnTo>
                    <a:pt x="25" y="34"/>
                  </a:lnTo>
                  <a:lnTo>
                    <a:pt x="17" y="34"/>
                  </a:lnTo>
                  <a:close/>
                  <a:moveTo>
                    <a:pt x="0" y="34"/>
                  </a:moveTo>
                  <a:lnTo>
                    <a:pt x="0" y="47"/>
                  </a:lnTo>
                  <a:lnTo>
                    <a:pt x="16" y="47"/>
                  </a:lnTo>
                  <a:lnTo>
                    <a:pt x="16" y="34"/>
                  </a:lnTo>
                  <a:lnTo>
                    <a:pt x="0" y="34"/>
                  </a:lnTo>
                  <a:close/>
                  <a:moveTo>
                    <a:pt x="8" y="19"/>
                  </a:moveTo>
                  <a:lnTo>
                    <a:pt x="8" y="32"/>
                  </a:lnTo>
                  <a:lnTo>
                    <a:pt x="25" y="32"/>
                  </a:lnTo>
                  <a:lnTo>
                    <a:pt x="25" y="19"/>
                  </a:lnTo>
                  <a:lnTo>
                    <a:pt x="8" y="19"/>
                  </a:lnTo>
                  <a:close/>
                  <a:moveTo>
                    <a:pt x="0" y="19"/>
                  </a:moveTo>
                  <a:lnTo>
                    <a:pt x="0" y="32"/>
                  </a:lnTo>
                  <a:lnTo>
                    <a:pt x="7" y="32"/>
                  </a:lnTo>
                  <a:lnTo>
                    <a:pt x="7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9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465">
              <a:extLst>
                <a:ext uri="{FF2B5EF4-FFF2-40B4-BE49-F238E27FC236}">
                  <a16:creationId xmlns:a16="http://schemas.microsoft.com/office/drawing/2014/main" id="{5F0F2925-E9AE-428F-A40F-5FD80EE1D9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4175" y="3571875"/>
              <a:ext cx="63500" cy="26988"/>
            </a:xfrm>
            <a:custGeom>
              <a:avLst/>
              <a:gdLst>
                <a:gd name="T0" fmla="*/ 26 w 40"/>
                <a:gd name="T1" fmla="*/ 14 h 17"/>
                <a:gd name="T2" fmla="*/ 23 w 40"/>
                <a:gd name="T3" fmla="*/ 17 h 17"/>
                <a:gd name="T4" fmla="*/ 9 w 40"/>
                <a:gd name="T5" fmla="*/ 17 h 17"/>
                <a:gd name="T6" fmla="*/ 12 w 40"/>
                <a:gd name="T7" fmla="*/ 14 h 17"/>
                <a:gd name="T8" fmla="*/ 26 w 40"/>
                <a:gd name="T9" fmla="*/ 14 h 17"/>
                <a:gd name="T10" fmla="*/ 9 w 40"/>
                <a:gd name="T11" fmla="*/ 9 h 17"/>
                <a:gd name="T12" fmla="*/ 0 w 40"/>
                <a:gd name="T13" fmla="*/ 17 h 17"/>
                <a:gd name="T14" fmla="*/ 7 w 40"/>
                <a:gd name="T15" fmla="*/ 17 h 17"/>
                <a:gd name="T16" fmla="*/ 16 w 40"/>
                <a:gd name="T17" fmla="*/ 9 h 17"/>
                <a:gd name="T18" fmla="*/ 9 w 40"/>
                <a:gd name="T19" fmla="*/ 9 h 17"/>
                <a:gd name="T20" fmla="*/ 18 w 40"/>
                <a:gd name="T21" fmla="*/ 0 h 17"/>
                <a:gd name="T22" fmla="*/ 10 w 40"/>
                <a:gd name="T23" fmla="*/ 7 h 17"/>
                <a:gd name="T24" fmla="*/ 17 w 40"/>
                <a:gd name="T25" fmla="*/ 7 h 17"/>
                <a:gd name="T26" fmla="*/ 25 w 40"/>
                <a:gd name="T27" fmla="*/ 0 h 17"/>
                <a:gd name="T28" fmla="*/ 18 w 40"/>
                <a:gd name="T29" fmla="*/ 0 h 17"/>
                <a:gd name="T30" fmla="*/ 27 w 40"/>
                <a:gd name="T31" fmla="*/ 0 h 17"/>
                <a:gd name="T32" fmla="*/ 14 w 40"/>
                <a:gd name="T33" fmla="*/ 13 h 17"/>
                <a:gd name="T34" fmla="*/ 27 w 40"/>
                <a:gd name="T35" fmla="*/ 13 h 17"/>
                <a:gd name="T36" fmla="*/ 40 w 40"/>
                <a:gd name="T37" fmla="*/ 0 h 17"/>
                <a:gd name="T38" fmla="*/ 27 w 40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17">
                  <a:moveTo>
                    <a:pt x="26" y="14"/>
                  </a:moveTo>
                  <a:lnTo>
                    <a:pt x="23" y="17"/>
                  </a:lnTo>
                  <a:lnTo>
                    <a:pt x="9" y="17"/>
                  </a:lnTo>
                  <a:lnTo>
                    <a:pt x="12" y="14"/>
                  </a:lnTo>
                  <a:lnTo>
                    <a:pt x="26" y="14"/>
                  </a:lnTo>
                  <a:close/>
                  <a:moveTo>
                    <a:pt x="9" y="9"/>
                  </a:moveTo>
                  <a:lnTo>
                    <a:pt x="0" y="17"/>
                  </a:lnTo>
                  <a:lnTo>
                    <a:pt x="7" y="17"/>
                  </a:lnTo>
                  <a:lnTo>
                    <a:pt x="16" y="9"/>
                  </a:lnTo>
                  <a:lnTo>
                    <a:pt x="9" y="9"/>
                  </a:lnTo>
                  <a:close/>
                  <a:moveTo>
                    <a:pt x="18" y="0"/>
                  </a:moveTo>
                  <a:lnTo>
                    <a:pt x="10" y="7"/>
                  </a:lnTo>
                  <a:lnTo>
                    <a:pt x="17" y="7"/>
                  </a:lnTo>
                  <a:lnTo>
                    <a:pt x="25" y="0"/>
                  </a:lnTo>
                  <a:lnTo>
                    <a:pt x="18" y="0"/>
                  </a:lnTo>
                  <a:close/>
                  <a:moveTo>
                    <a:pt x="27" y="0"/>
                  </a:moveTo>
                  <a:lnTo>
                    <a:pt x="14" y="13"/>
                  </a:lnTo>
                  <a:lnTo>
                    <a:pt x="27" y="13"/>
                  </a:lnTo>
                  <a:lnTo>
                    <a:pt x="4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C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466">
              <a:extLst>
                <a:ext uri="{FF2B5EF4-FFF2-40B4-BE49-F238E27FC236}">
                  <a16:creationId xmlns:a16="http://schemas.microsoft.com/office/drawing/2014/main" id="{FA83F0E2-51BA-4095-A298-E6326A3777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7825" y="3568700"/>
              <a:ext cx="74613" cy="176213"/>
            </a:xfrm>
            <a:custGeom>
              <a:avLst/>
              <a:gdLst>
                <a:gd name="T0" fmla="*/ 0 w 47"/>
                <a:gd name="T1" fmla="*/ 20 h 111"/>
                <a:gd name="T2" fmla="*/ 0 w 47"/>
                <a:gd name="T3" fmla="*/ 50 h 111"/>
                <a:gd name="T4" fmla="*/ 0 w 47"/>
                <a:gd name="T5" fmla="*/ 67 h 111"/>
                <a:gd name="T6" fmla="*/ 0 w 47"/>
                <a:gd name="T7" fmla="*/ 95 h 111"/>
                <a:gd name="T8" fmla="*/ 28 w 47"/>
                <a:gd name="T9" fmla="*/ 111 h 111"/>
                <a:gd name="T10" fmla="*/ 47 w 47"/>
                <a:gd name="T11" fmla="*/ 2 h 111"/>
                <a:gd name="T12" fmla="*/ 29 w 47"/>
                <a:gd name="T13" fmla="*/ 66 h 111"/>
                <a:gd name="T14" fmla="*/ 29 w 47"/>
                <a:gd name="T15" fmla="*/ 78 h 111"/>
                <a:gd name="T16" fmla="*/ 29 w 47"/>
                <a:gd name="T17" fmla="*/ 93 h 111"/>
                <a:gd name="T18" fmla="*/ 34 w 47"/>
                <a:gd name="T19" fmla="*/ 58 h 111"/>
                <a:gd name="T20" fmla="*/ 34 w 47"/>
                <a:gd name="T21" fmla="*/ 45 h 111"/>
                <a:gd name="T22" fmla="*/ 29 w 47"/>
                <a:gd name="T23" fmla="*/ 37 h 111"/>
                <a:gd name="T24" fmla="*/ 29 w 47"/>
                <a:gd name="T25" fmla="*/ 49 h 111"/>
                <a:gd name="T26" fmla="*/ 29 w 47"/>
                <a:gd name="T27" fmla="*/ 21 h 111"/>
                <a:gd name="T28" fmla="*/ 44 w 47"/>
                <a:gd name="T29" fmla="*/ 2 h 111"/>
                <a:gd name="T30" fmla="*/ 31 w 47"/>
                <a:gd name="T31" fmla="*/ 2 h 111"/>
                <a:gd name="T32" fmla="*/ 27 w 47"/>
                <a:gd name="T33" fmla="*/ 19 h 111"/>
                <a:gd name="T34" fmla="*/ 30 w 47"/>
                <a:gd name="T35" fmla="*/ 16 h 111"/>
                <a:gd name="T36" fmla="*/ 21 w 47"/>
                <a:gd name="T37" fmla="*/ 9 h 111"/>
                <a:gd name="T38" fmla="*/ 13 w 47"/>
                <a:gd name="T39" fmla="*/ 11 h 111"/>
                <a:gd name="T40" fmla="*/ 4 w 47"/>
                <a:gd name="T41" fmla="*/ 19 h 111"/>
                <a:gd name="T42" fmla="*/ 2 w 47"/>
                <a:gd name="T43" fmla="*/ 67 h 111"/>
                <a:gd name="T44" fmla="*/ 2 w 47"/>
                <a:gd name="T45" fmla="*/ 81 h 111"/>
                <a:gd name="T46" fmla="*/ 2 w 47"/>
                <a:gd name="T47" fmla="*/ 95 h 111"/>
                <a:gd name="T48" fmla="*/ 9 w 47"/>
                <a:gd name="T49" fmla="*/ 65 h 111"/>
                <a:gd name="T50" fmla="*/ 9 w 47"/>
                <a:gd name="T51" fmla="*/ 52 h 111"/>
                <a:gd name="T52" fmla="*/ 2 w 47"/>
                <a:gd name="T53" fmla="*/ 37 h 111"/>
                <a:gd name="T54" fmla="*/ 2 w 47"/>
                <a:gd name="T55" fmla="*/ 50 h 111"/>
                <a:gd name="T56" fmla="*/ 2 w 47"/>
                <a:gd name="T57" fmla="*/ 22 h 111"/>
                <a:gd name="T58" fmla="*/ 18 w 47"/>
                <a:gd name="T59" fmla="*/ 110 h 111"/>
                <a:gd name="T60" fmla="*/ 18 w 47"/>
                <a:gd name="T61" fmla="*/ 96 h 111"/>
                <a:gd name="T62" fmla="*/ 19 w 47"/>
                <a:gd name="T63" fmla="*/ 110 h 111"/>
                <a:gd name="T64" fmla="*/ 27 w 47"/>
                <a:gd name="T65" fmla="*/ 110 h 111"/>
                <a:gd name="T66" fmla="*/ 10 w 47"/>
                <a:gd name="T67" fmla="*/ 82 h 111"/>
                <a:gd name="T68" fmla="*/ 27 w 47"/>
                <a:gd name="T69" fmla="*/ 81 h 111"/>
                <a:gd name="T70" fmla="*/ 27 w 47"/>
                <a:gd name="T71" fmla="*/ 67 h 111"/>
                <a:gd name="T72" fmla="*/ 10 w 47"/>
                <a:gd name="T73" fmla="*/ 65 h 111"/>
                <a:gd name="T74" fmla="*/ 27 w 47"/>
                <a:gd name="T75" fmla="*/ 65 h 111"/>
                <a:gd name="T76" fmla="*/ 19 w 47"/>
                <a:gd name="T77" fmla="*/ 37 h 111"/>
                <a:gd name="T78" fmla="*/ 27 w 47"/>
                <a:gd name="T79" fmla="*/ 35 h 111"/>
                <a:gd name="T80" fmla="*/ 27 w 47"/>
                <a:gd name="T81" fmla="*/ 22 h 111"/>
                <a:gd name="T82" fmla="*/ 29 w 47"/>
                <a:gd name="T83" fmla="*/ 109 h 111"/>
                <a:gd name="T84" fmla="*/ 40 w 47"/>
                <a:gd name="T85" fmla="*/ 98 h 111"/>
                <a:gd name="T86" fmla="*/ 41 w 47"/>
                <a:gd name="T87" fmla="*/ 84 h 111"/>
                <a:gd name="T88" fmla="*/ 46 w 47"/>
                <a:gd name="T89" fmla="*/ 77 h 111"/>
                <a:gd name="T90" fmla="*/ 46 w 47"/>
                <a:gd name="T91" fmla="*/ 62 h 111"/>
                <a:gd name="T92" fmla="*/ 41 w 47"/>
                <a:gd name="T93" fmla="*/ 66 h 111"/>
                <a:gd name="T94" fmla="*/ 46 w 47"/>
                <a:gd name="T95" fmla="*/ 60 h 111"/>
                <a:gd name="T96" fmla="*/ 35 w 47"/>
                <a:gd name="T97" fmla="*/ 44 h 111"/>
                <a:gd name="T98" fmla="*/ 46 w 47"/>
                <a:gd name="T99" fmla="*/ 31 h 111"/>
                <a:gd name="T100" fmla="*/ 46 w 47"/>
                <a:gd name="T101" fmla="*/ 19 h 111"/>
                <a:gd name="T102" fmla="*/ 35 w 47"/>
                <a:gd name="T103" fmla="*/ 28 h 111"/>
                <a:gd name="T104" fmla="*/ 46 w 47"/>
                <a:gd name="T10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111">
                  <a:moveTo>
                    <a:pt x="47" y="0"/>
                  </a:moveTo>
                  <a:lnTo>
                    <a:pt x="21" y="0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28" y="111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7" y="2"/>
                  </a:lnTo>
                  <a:lnTo>
                    <a:pt x="47" y="0"/>
                  </a:lnTo>
                  <a:close/>
                  <a:moveTo>
                    <a:pt x="29" y="78"/>
                  </a:moveTo>
                  <a:lnTo>
                    <a:pt x="29" y="66"/>
                  </a:lnTo>
                  <a:lnTo>
                    <a:pt x="39" y="55"/>
                  </a:lnTo>
                  <a:lnTo>
                    <a:pt x="39" y="67"/>
                  </a:lnTo>
                  <a:lnTo>
                    <a:pt x="29" y="78"/>
                  </a:lnTo>
                  <a:close/>
                  <a:moveTo>
                    <a:pt x="35" y="74"/>
                  </a:moveTo>
                  <a:lnTo>
                    <a:pt x="35" y="87"/>
                  </a:lnTo>
                  <a:lnTo>
                    <a:pt x="29" y="93"/>
                  </a:lnTo>
                  <a:lnTo>
                    <a:pt x="29" y="80"/>
                  </a:lnTo>
                  <a:lnTo>
                    <a:pt x="35" y="74"/>
                  </a:lnTo>
                  <a:close/>
                  <a:moveTo>
                    <a:pt x="34" y="58"/>
                  </a:moveTo>
                  <a:lnTo>
                    <a:pt x="29" y="64"/>
                  </a:lnTo>
                  <a:lnTo>
                    <a:pt x="29" y="51"/>
                  </a:lnTo>
                  <a:lnTo>
                    <a:pt x="34" y="45"/>
                  </a:lnTo>
                  <a:lnTo>
                    <a:pt x="34" y="58"/>
                  </a:lnTo>
                  <a:close/>
                  <a:moveTo>
                    <a:pt x="29" y="49"/>
                  </a:moveTo>
                  <a:lnTo>
                    <a:pt x="29" y="37"/>
                  </a:lnTo>
                  <a:lnTo>
                    <a:pt x="39" y="26"/>
                  </a:lnTo>
                  <a:lnTo>
                    <a:pt x="39" y="39"/>
                  </a:lnTo>
                  <a:lnTo>
                    <a:pt x="29" y="49"/>
                  </a:lnTo>
                  <a:close/>
                  <a:moveTo>
                    <a:pt x="34" y="29"/>
                  </a:moveTo>
                  <a:lnTo>
                    <a:pt x="29" y="35"/>
                  </a:lnTo>
                  <a:lnTo>
                    <a:pt x="29" y="21"/>
                  </a:lnTo>
                  <a:lnTo>
                    <a:pt x="34" y="16"/>
                  </a:lnTo>
                  <a:lnTo>
                    <a:pt x="34" y="29"/>
                  </a:lnTo>
                  <a:close/>
                  <a:moveTo>
                    <a:pt x="44" y="2"/>
                  </a:moveTo>
                  <a:lnTo>
                    <a:pt x="31" y="15"/>
                  </a:lnTo>
                  <a:lnTo>
                    <a:pt x="18" y="15"/>
                  </a:lnTo>
                  <a:lnTo>
                    <a:pt x="31" y="2"/>
                  </a:lnTo>
                  <a:lnTo>
                    <a:pt x="44" y="2"/>
                  </a:lnTo>
                  <a:close/>
                  <a:moveTo>
                    <a:pt x="30" y="16"/>
                  </a:moveTo>
                  <a:lnTo>
                    <a:pt x="27" y="19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30" y="16"/>
                  </a:lnTo>
                  <a:close/>
                  <a:moveTo>
                    <a:pt x="22" y="2"/>
                  </a:moveTo>
                  <a:lnTo>
                    <a:pt x="29" y="2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22" y="2"/>
                  </a:lnTo>
                  <a:close/>
                  <a:moveTo>
                    <a:pt x="13" y="11"/>
                  </a:moveTo>
                  <a:lnTo>
                    <a:pt x="20" y="11"/>
                  </a:lnTo>
                  <a:lnTo>
                    <a:pt x="11" y="19"/>
                  </a:lnTo>
                  <a:lnTo>
                    <a:pt x="4" y="19"/>
                  </a:lnTo>
                  <a:lnTo>
                    <a:pt x="13" y="11"/>
                  </a:lnTo>
                  <a:close/>
                  <a:moveTo>
                    <a:pt x="2" y="81"/>
                  </a:moveTo>
                  <a:lnTo>
                    <a:pt x="2" y="67"/>
                  </a:lnTo>
                  <a:lnTo>
                    <a:pt x="18" y="67"/>
                  </a:lnTo>
                  <a:lnTo>
                    <a:pt x="18" y="81"/>
                  </a:lnTo>
                  <a:lnTo>
                    <a:pt x="2" y="81"/>
                  </a:lnTo>
                  <a:close/>
                  <a:moveTo>
                    <a:pt x="9" y="82"/>
                  </a:moveTo>
                  <a:lnTo>
                    <a:pt x="9" y="95"/>
                  </a:lnTo>
                  <a:lnTo>
                    <a:pt x="2" y="95"/>
                  </a:lnTo>
                  <a:lnTo>
                    <a:pt x="2" y="82"/>
                  </a:lnTo>
                  <a:lnTo>
                    <a:pt x="9" y="82"/>
                  </a:lnTo>
                  <a:close/>
                  <a:moveTo>
                    <a:pt x="9" y="65"/>
                  </a:moveTo>
                  <a:lnTo>
                    <a:pt x="2" y="65"/>
                  </a:lnTo>
                  <a:lnTo>
                    <a:pt x="2" y="52"/>
                  </a:lnTo>
                  <a:lnTo>
                    <a:pt x="9" y="52"/>
                  </a:lnTo>
                  <a:lnTo>
                    <a:pt x="9" y="65"/>
                  </a:lnTo>
                  <a:close/>
                  <a:moveTo>
                    <a:pt x="2" y="50"/>
                  </a:moveTo>
                  <a:lnTo>
                    <a:pt x="2" y="37"/>
                  </a:lnTo>
                  <a:lnTo>
                    <a:pt x="18" y="37"/>
                  </a:lnTo>
                  <a:lnTo>
                    <a:pt x="18" y="50"/>
                  </a:lnTo>
                  <a:lnTo>
                    <a:pt x="2" y="50"/>
                  </a:lnTo>
                  <a:close/>
                  <a:moveTo>
                    <a:pt x="9" y="35"/>
                  </a:moveTo>
                  <a:lnTo>
                    <a:pt x="2" y="35"/>
                  </a:lnTo>
                  <a:lnTo>
                    <a:pt x="2" y="22"/>
                  </a:lnTo>
                  <a:lnTo>
                    <a:pt x="9" y="22"/>
                  </a:lnTo>
                  <a:lnTo>
                    <a:pt x="9" y="35"/>
                  </a:lnTo>
                  <a:close/>
                  <a:moveTo>
                    <a:pt x="18" y="110"/>
                  </a:moveTo>
                  <a:lnTo>
                    <a:pt x="2" y="110"/>
                  </a:lnTo>
                  <a:lnTo>
                    <a:pt x="2" y="96"/>
                  </a:lnTo>
                  <a:lnTo>
                    <a:pt x="18" y="96"/>
                  </a:lnTo>
                  <a:lnTo>
                    <a:pt x="18" y="110"/>
                  </a:lnTo>
                  <a:close/>
                  <a:moveTo>
                    <a:pt x="27" y="110"/>
                  </a:moveTo>
                  <a:lnTo>
                    <a:pt x="19" y="110"/>
                  </a:lnTo>
                  <a:lnTo>
                    <a:pt x="19" y="96"/>
                  </a:lnTo>
                  <a:lnTo>
                    <a:pt x="27" y="96"/>
                  </a:lnTo>
                  <a:lnTo>
                    <a:pt x="27" y="110"/>
                  </a:lnTo>
                  <a:close/>
                  <a:moveTo>
                    <a:pt x="27" y="95"/>
                  </a:moveTo>
                  <a:lnTo>
                    <a:pt x="10" y="95"/>
                  </a:lnTo>
                  <a:lnTo>
                    <a:pt x="10" y="82"/>
                  </a:lnTo>
                  <a:lnTo>
                    <a:pt x="27" y="82"/>
                  </a:lnTo>
                  <a:lnTo>
                    <a:pt x="27" y="95"/>
                  </a:lnTo>
                  <a:close/>
                  <a:moveTo>
                    <a:pt x="27" y="81"/>
                  </a:moveTo>
                  <a:lnTo>
                    <a:pt x="19" y="81"/>
                  </a:lnTo>
                  <a:lnTo>
                    <a:pt x="19" y="67"/>
                  </a:lnTo>
                  <a:lnTo>
                    <a:pt x="27" y="67"/>
                  </a:lnTo>
                  <a:lnTo>
                    <a:pt x="27" y="81"/>
                  </a:lnTo>
                  <a:close/>
                  <a:moveTo>
                    <a:pt x="27" y="65"/>
                  </a:moveTo>
                  <a:lnTo>
                    <a:pt x="10" y="65"/>
                  </a:lnTo>
                  <a:lnTo>
                    <a:pt x="10" y="52"/>
                  </a:lnTo>
                  <a:lnTo>
                    <a:pt x="27" y="52"/>
                  </a:lnTo>
                  <a:lnTo>
                    <a:pt x="27" y="65"/>
                  </a:lnTo>
                  <a:close/>
                  <a:moveTo>
                    <a:pt x="27" y="50"/>
                  </a:moveTo>
                  <a:lnTo>
                    <a:pt x="19" y="50"/>
                  </a:lnTo>
                  <a:lnTo>
                    <a:pt x="19" y="37"/>
                  </a:lnTo>
                  <a:lnTo>
                    <a:pt x="27" y="37"/>
                  </a:lnTo>
                  <a:lnTo>
                    <a:pt x="27" y="50"/>
                  </a:lnTo>
                  <a:close/>
                  <a:moveTo>
                    <a:pt x="27" y="35"/>
                  </a:moveTo>
                  <a:lnTo>
                    <a:pt x="10" y="35"/>
                  </a:lnTo>
                  <a:lnTo>
                    <a:pt x="10" y="22"/>
                  </a:lnTo>
                  <a:lnTo>
                    <a:pt x="27" y="22"/>
                  </a:lnTo>
                  <a:lnTo>
                    <a:pt x="27" y="35"/>
                  </a:lnTo>
                  <a:close/>
                  <a:moveTo>
                    <a:pt x="40" y="98"/>
                  </a:moveTo>
                  <a:lnTo>
                    <a:pt x="29" y="109"/>
                  </a:lnTo>
                  <a:lnTo>
                    <a:pt x="29" y="95"/>
                  </a:lnTo>
                  <a:lnTo>
                    <a:pt x="40" y="85"/>
                  </a:lnTo>
                  <a:lnTo>
                    <a:pt x="40" y="98"/>
                  </a:lnTo>
                  <a:close/>
                  <a:moveTo>
                    <a:pt x="46" y="91"/>
                  </a:moveTo>
                  <a:lnTo>
                    <a:pt x="41" y="96"/>
                  </a:lnTo>
                  <a:lnTo>
                    <a:pt x="41" y="84"/>
                  </a:lnTo>
                  <a:lnTo>
                    <a:pt x="46" y="79"/>
                  </a:lnTo>
                  <a:lnTo>
                    <a:pt x="46" y="91"/>
                  </a:lnTo>
                  <a:close/>
                  <a:moveTo>
                    <a:pt x="46" y="77"/>
                  </a:moveTo>
                  <a:lnTo>
                    <a:pt x="36" y="87"/>
                  </a:lnTo>
                  <a:lnTo>
                    <a:pt x="36" y="73"/>
                  </a:lnTo>
                  <a:lnTo>
                    <a:pt x="46" y="62"/>
                  </a:lnTo>
                  <a:lnTo>
                    <a:pt x="46" y="77"/>
                  </a:lnTo>
                  <a:close/>
                  <a:moveTo>
                    <a:pt x="46" y="60"/>
                  </a:moveTo>
                  <a:lnTo>
                    <a:pt x="41" y="66"/>
                  </a:lnTo>
                  <a:lnTo>
                    <a:pt x="41" y="53"/>
                  </a:lnTo>
                  <a:lnTo>
                    <a:pt x="46" y="48"/>
                  </a:lnTo>
                  <a:lnTo>
                    <a:pt x="46" y="60"/>
                  </a:lnTo>
                  <a:close/>
                  <a:moveTo>
                    <a:pt x="46" y="46"/>
                  </a:moveTo>
                  <a:lnTo>
                    <a:pt x="35" y="57"/>
                  </a:lnTo>
                  <a:lnTo>
                    <a:pt x="35" y="44"/>
                  </a:lnTo>
                  <a:lnTo>
                    <a:pt x="46" y="33"/>
                  </a:lnTo>
                  <a:lnTo>
                    <a:pt x="46" y="46"/>
                  </a:lnTo>
                  <a:close/>
                  <a:moveTo>
                    <a:pt x="46" y="31"/>
                  </a:moveTo>
                  <a:lnTo>
                    <a:pt x="40" y="37"/>
                  </a:lnTo>
                  <a:lnTo>
                    <a:pt x="40" y="25"/>
                  </a:lnTo>
                  <a:lnTo>
                    <a:pt x="46" y="19"/>
                  </a:lnTo>
                  <a:lnTo>
                    <a:pt x="46" y="31"/>
                  </a:lnTo>
                  <a:close/>
                  <a:moveTo>
                    <a:pt x="46" y="17"/>
                  </a:moveTo>
                  <a:lnTo>
                    <a:pt x="35" y="28"/>
                  </a:lnTo>
                  <a:lnTo>
                    <a:pt x="35" y="15"/>
                  </a:lnTo>
                  <a:lnTo>
                    <a:pt x="46" y="3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467">
              <a:extLst>
                <a:ext uri="{FF2B5EF4-FFF2-40B4-BE49-F238E27FC236}">
                  <a16:creationId xmlns:a16="http://schemas.microsoft.com/office/drawing/2014/main" id="{C485A41F-B7BD-4AE3-A57A-9F0DDBC20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6388" y="3587750"/>
              <a:ext cx="215900" cy="139700"/>
            </a:xfrm>
            <a:custGeom>
              <a:avLst/>
              <a:gdLst>
                <a:gd name="T0" fmla="*/ 18 w 136"/>
                <a:gd name="T1" fmla="*/ 47 h 88"/>
                <a:gd name="T2" fmla="*/ 0 w 136"/>
                <a:gd name="T3" fmla="*/ 47 h 88"/>
                <a:gd name="T4" fmla="*/ 0 w 136"/>
                <a:gd name="T5" fmla="*/ 41 h 88"/>
                <a:gd name="T6" fmla="*/ 18 w 136"/>
                <a:gd name="T7" fmla="*/ 41 h 88"/>
                <a:gd name="T8" fmla="*/ 18 w 136"/>
                <a:gd name="T9" fmla="*/ 35 h 88"/>
                <a:gd name="T10" fmla="*/ 33 w 136"/>
                <a:gd name="T11" fmla="*/ 44 h 88"/>
                <a:gd name="T12" fmla="*/ 18 w 136"/>
                <a:gd name="T13" fmla="*/ 54 h 88"/>
                <a:gd name="T14" fmla="*/ 18 w 136"/>
                <a:gd name="T15" fmla="*/ 47 h 88"/>
                <a:gd name="T16" fmla="*/ 25 w 136"/>
                <a:gd name="T17" fmla="*/ 13 h 88"/>
                <a:gd name="T18" fmla="*/ 14 w 136"/>
                <a:gd name="T19" fmla="*/ 0 h 88"/>
                <a:gd name="T20" fmla="*/ 9 w 136"/>
                <a:gd name="T21" fmla="*/ 4 h 88"/>
                <a:gd name="T22" fmla="*/ 22 w 136"/>
                <a:gd name="T23" fmla="*/ 17 h 88"/>
                <a:gd name="T24" fmla="*/ 17 w 136"/>
                <a:gd name="T25" fmla="*/ 21 h 88"/>
                <a:gd name="T26" fmla="*/ 34 w 136"/>
                <a:gd name="T27" fmla="*/ 26 h 88"/>
                <a:gd name="T28" fmla="*/ 30 w 136"/>
                <a:gd name="T29" fmla="*/ 8 h 88"/>
                <a:gd name="T30" fmla="*/ 25 w 136"/>
                <a:gd name="T31" fmla="*/ 13 h 88"/>
                <a:gd name="T32" fmla="*/ 22 w 136"/>
                <a:gd name="T33" fmla="*/ 72 h 88"/>
                <a:gd name="T34" fmla="*/ 9 w 136"/>
                <a:gd name="T35" fmla="*/ 83 h 88"/>
                <a:gd name="T36" fmla="*/ 14 w 136"/>
                <a:gd name="T37" fmla="*/ 88 h 88"/>
                <a:gd name="T38" fmla="*/ 25 w 136"/>
                <a:gd name="T39" fmla="*/ 75 h 88"/>
                <a:gd name="T40" fmla="*/ 30 w 136"/>
                <a:gd name="T41" fmla="*/ 79 h 88"/>
                <a:gd name="T42" fmla="*/ 34 w 136"/>
                <a:gd name="T43" fmla="*/ 62 h 88"/>
                <a:gd name="T44" fmla="*/ 17 w 136"/>
                <a:gd name="T45" fmla="*/ 67 h 88"/>
                <a:gd name="T46" fmla="*/ 22 w 136"/>
                <a:gd name="T47" fmla="*/ 72 h 88"/>
                <a:gd name="T48" fmla="*/ 120 w 136"/>
                <a:gd name="T49" fmla="*/ 40 h 88"/>
                <a:gd name="T50" fmla="*/ 136 w 136"/>
                <a:gd name="T51" fmla="*/ 31 h 88"/>
                <a:gd name="T52" fmla="*/ 120 w 136"/>
                <a:gd name="T53" fmla="*/ 22 h 88"/>
                <a:gd name="T54" fmla="*/ 120 w 136"/>
                <a:gd name="T55" fmla="*/ 28 h 88"/>
                <a:gd name="T56" fmla="*/ 103 w 136"/>
                <a:gd name="T57" fmla="*/ 28 h 88"/>
                <a:gd name="T58" fmla="*/ 103 w 136"/>
                <a:gd name="T59" fmla="*/ 34 h 88"/>
                <a:gd name="T60" fmla="*/ 120 w 136"/>
                <a:gd name="T61" fmla="*/ 34 h 88"/>
                <a:gd name="T62" fmla="*/ 120 w 136"/>
                <a:gd name="T63" fmla="*/ 40 h 88"/>
                <a:gd name="T64" fmla="*/ 120 w 136"/>
                <a:gd name="T65" fmla="*/ 54 h 88"/>
                <a:gd name="T66" fmla="*/ 103 w 136"/>
                <a:gd name="T67" fmla="*/ 54 h 88"/>
                <a:gd name="T68" fmla="*/ 103 w 136"/>
                <a:gd name="T69" fmla="*/ 61 h 88"/>
                <a:gd name="T70" fmla="*/ 120 w 136"/>
                <a:gd name="T71" fmla="*/ 61 h 88"/>
                <a:gd name="T72" fmla="*/ 120 w 136"/>
                <a:gd name="T73" fmla="*/ 67 h 88"/>
                <a:gd name="T74" fmla="*/ 136 w 136"/>
                <a:gd name="T75" fmla="*/ 57 h 88"/>
                <a:gd name="T76" fmla="*/ 120 w 136"/>
                <a:gd name="T77" fmla="*/ 48 h 88"/>
                <a:gd name="T78" fmla="*/ 120 w 136"/>
                <a:gd name="T79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88">
                  <a:moveTo>
                    <a:pt x="18" y="47"/>
                  </a:moveTo>
                  <a:lnTo>
                    <a:pt x="0" y="47"/>
                  </a:lnTo>
                  <a:lnTo>
                    <a:pt x="0" y="41"/>
                  </a:lnTo>
                  <a:lnTo>
                    <a:pt x="18" y="41"/>
                  </a:lnTo>
                  <a:lnTo>
                    <a:pt x="18" y="35"/>
                  </a:lnTo>
                  <a:lnTo>
                    <a:pt x="33" y="44"/>
                  </a:lnTo>
                  <a:lnTo>
                    <a:pt x="18" y="54"/>
                  </a:lnTo>
                  <a:lnTo>
                    <a:pt x="18" y="47"/>
                  </a:lnTo>
                  <a:close/>
                  <a:moveTo>
                    <a:pt x="25" y="13"/>
                  </a:moveTo>
                  <a:lnTo>
                    <a:pt x="14" y="0"/>
                  </a:lnTo>
                  <a:lnTo>
                    <a:pt x="9" y="4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34" y="26"/>
                  </a:lnTo>
                  <a:lnTo>
                    <a:pt x="30" y="8"/>
                  </a:lnTo>
                  <a:lnTo>
                    <a:pt x="25" y="13"/>
                  </a:lnTo>
                  <a:close/>
                  <a:moveTo>
                    <a:pt x="22" y="72"/>
                  </a:moveTo>
                  <a:lnTo>
                    <a:pt x="9" y="83"/>
                  </a:lnTo>
                  <a:lnTo>
                    <a:pt x="14" y="88"/>
                  </a:lnTo>
                  <a:lnTo>
                    <a:pt x="25" y="75"/>
                  </a:lnTo>
                  <a:lnTo>
                    <a:pt x="30" y="79"/>
                  </a:lnTo>
                  <a:lnTo>
                    <a:pt x="34" y="62"/>
                  </a:lnTo>
                  <a:lnTo>
                    <a:pt x="17" y="67"/>
                  </a:lnTo>
                  <a:lnTo>
                    <a:pt x="22" y="72"/>
                  </a:lnTo>
                  <a:close/>
                  <a:moveTo>
                    <a:pt x="120" y="40"/>
                  </a:moveTo>
                  <a:lnTo>
                    <a:pt x="136" y="31"/>
                  </a:lnTo>
                  <a:lnTo>
                    <a:pt x="120" y="22"/>
                  </a:lnTo>
                  <a:lnTo>
                    <a:pt x="120" y="28"/>
                  </a:lnTo>
                  <a:lnTo>
                    <a:pt x="103" y="28"/>
                  </a:lnTo>
                  <a:lnTo>
                    <a:pt x="103" y="34"/>
                  </a:lnTo>
                  <a:lnTo>
                    <a:pt x="120" y="34"/>
                  </a:lnTo>
                  <a:lnTo>
                    <a:pt x="120" y="40"/>
                  </a:lnTo>
                  <a:close/>
                  <a:moveTo>
                    <a:pt x="120" y="54"/>
                  </a:moveTo>
                  <a:lnTo>
                    <a:pt x="103" y="54"/>
                  </a:lnTo>
                  <a:lnTo>
                    <a:pt x="103" y="61"/>
                  </a:lnTo>
                  <a:lnTo>
                    <a:pt x="120" y="61"/>
                  </a:lnTo>
                  <a:lnTo>
                    <a:pt x="120" y="67"/>
                  </a:lnTo>
                  <a:lnTo>
                    <a:pt x="136" y="57"/>
                  </a:lnTo>
                  <a:lnTo>
                    <a:pt x="120" y="48"/>
                  </a:lnTo>
                  <a:lnTo>
                    <a:pt x="12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468">
              <a:extLst>
                <a:ext uri="{FF2B5EF4-FFF2-40B4-BE49-F238E27FC236}">
                  <a16:creationId xmlns:a16="http://schemas.microsoft.com/office/drawing/2014/main" id="{249947E7-BF7C-467E-BFD8-F6C1054E8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0363" y="3463925"/>
              <a:ext cx="111125" cy="46038"/>
            </a:xfrm>
            <a:custGeom>
              <a:avLst/>
              <a:gdLst>
                <a:gd name="T0" fmla="*/ 13 w 70"/>
                <a:gd name="T1" fmla="*/ 7 h 29"/>
                <a:gd name="T2" fmla="*/ 12 w 70"/>
                <a:gd name="T3" fmla="*/ 5 h 29"/>
                <a:gd name="T4" fmla="*/ 9 w 70"/>
                <a:gd name="T5" fmla="*/ 5 h 29"/>
                <a:gd name="T6" fmla="*/ 7 w 70"/>
                <a:gd name="T7" fmla="*/ 7 h 29"/>
                <a:gd name="T8" fmla="*/ 8 w 70"/>
                <a:gd name="T9" fmla="*/ 10 h 29"/>
                <a:gd name="T10" fmla="*/ 13 w 70"/>
                <a:gd name="T11" fmla="*/ 12 h 29"/>
                <a:gd name="T12" fmla="*/ 19 w 70"/>
                <a:gd name="T13" fmla="*/ 16 h 29"/>
                <a:gd name="T14" fmla="*/ 20 w 70"/>
                <a:gd name="T15" fmla="*/ 24 h 29"/>
                <a:gd name="T16" fmla="*/ 15 w 70"/>
                <a:gd name="T17" fmla="*/ 29 h 29"/>
                <a:gd name="T18" fmla="*/ 3 w 70"/>
                <a:gd name="T19" fmla="*/ 27 h 29"/>
                <a:gd name="T20" fmla="*/ 6 w 70"/>
                <a:gd name="T21" fmla="*/ 20 h 29"/>
                <a:gd name="T22" fmla="*/ 7 w 70"/>
                <a:gd name="T23" fmla="*/ 23 h 29"/>
                <a:gd name="T24" fmla="*/ 10 w 70"/>
                <a:gd name="T25" fmla="*/ 25 h 29"/>
                <a:gd name="T26" fmla="*/ 14 w 70"/>
                <a:gd name="T27" fmla="*/ 21 h 29"/>
                <a:gd name="T28" fmla="*/ 11 w 70"/>
                <a:gd name="T29" fmla="*/ 17 h 29"/>
                <a:gd name="T30" fmla="*/ 4 w 70"/>
                <a:gd name="T31" fmla="*/ 15 h 29"/>
                <a:gd name="T32" fmla="*/ 1 w 70"/>
                <a:gd name="T33" fmla="*/ 9 h 29"/>
                <a:gd name="T34" fmla="*/ 4 w 70"/>
                <a:gd name="T35" fmla="*/ 2 h 29"/>
                <a:gd name="T36" fmla="*/ 10 w 70"/>
                <a:gd name="T37" fmla="*/ 0 h 29"/>
                <a:gd name="T38" fmla="*/ 16 w 70"/>
                <a:gd name="T39" fmla="*/ 2 h 29"/>
                <a:gd name="T40" fmla="*/ 19 w 70"/>
                <a:gd name="T41" fmla="*/ 8 h 29"/>
                <a:gd name="T42" fmla="*/ 23 w 70"/>
                <a:gd name="T43" fmla="*/ 29 h 29"/>
                <a:gd name="T44" fmla="*/ 32 w 70"/>
                <a:gd name="T45" fmla="*/ 0 h 29"/>
                <a:gd name="T46" fmla="*/ 41 w 70"/>
                <a:gd name="T47" fmla="*/ 2 h 29"/>
                <a:gd name="T48" fmla="*/ 43 w 70"/>
                <a:gd name="T49" fmla="*/ 8 h 29"/>
                <a:gd name="T50" fmla="*/ 40 w 70"/>
                <a:gd name="T51" fmla="*/ 14 h 29"/>
                <a:gd name="T52" fmla="*/ 44 w 70"/>
                <a:gd name="T53" fmla="*/ 21 h 29"/>
                <a:gd name="T54" fmla="*/ 41 w 70"/>
                <a:gd name="T55" fmla="*/ 27 h 29"/>
                <a:gd name="T56" fmla="*/ 35 w 70"/>
                <a:gd name="T57" fmla="*/ 29 h 29"/>
                <a:gd name="T58" fmla="*/ 29 w 70"/>
                <a:gd name="T59" fmla="*/ 12 h 29"/>
                <a:gd name="T60" fmla="*/ 35 w 70"/>
                <a:gd name="T61" fmla="*/ 12 h 29"/>
                <a:gd name="T62" fmla="*/ 38 w 70"/>
                <a:gd name="T63" fmla="*/ 8 h 29"/>
                <a:gd name="T64" fmla="*/ 35 w 70"/>
                <a:gd name="T65" fmla="*/ 5 h 29"/>
                <a:gd name="T66" fmla="*/ 29 w 70"/>
                <a:gd name="T67" fmla="*/ 5 h 29"/>
                <a:gd name="T68" fmla="*/ 33 w 70"/>
                <a:gd name="T69" fmla="*/ 24 h 29"/>
                <a:gd name="T70" fmla="*/ 36 w 70"/>
                <a:gd name="T71" fmla="*/ 24 h 29"/>
                <a:gd name="T72" fmla="*/ 38 w 70"/>
                <a:gd name="T73" fmla="*/ 20 h 29"/>
                <a:gd name="T74" fmla="*/ 36 w 70"/>
                <a:gd name="T75" fmla="*/ 17 h 29"/>
                <a:gd name="T76" fmla="*/ 29 w 70"/>
                <a:gd name="T77" fmla="*/ 16 h 29"/>
                <a:gd name="T78" fmla="*/ 33 w 70"/>
                <a:gd name="T79" fmla="*/ 24 h 29"/>
                <a:gd name="T80" fmla="*/ 66 w 70"/>
                <a:gd name="T81" fmla="*/ 27 h 29"/>
                <a:gd name="T82" fmla="*/ 53 w 70"/>
                <a:gd name="T83" fmla="*/ 28 h 29"/>
                <a:gd name="T84" fmla="*/ 48 w 70"/>
                <a:gd name="T85" fmla="*/ 20 h 29"/>
                <a:gd name="T86" fmla="*/ 48 w 70"/>
                <a:gd name="T87" fmla="*/ 9 h 29"/>
                <a:gd name="T88" fmla="*/ 53 w 70"/>
                <a:gd name="T89" fmla="*/ 1 h 29"/>
                <a:gd name="T90" fmla="*/ 66 w 70"/>
                <a:gd name="T91" fmla="*/ 2 h 29"/>
                <a:gd name="T92" fmla="*/ 64 w 70"/>
                <a:gd name="T93" fmla="*/ 10 h 29"/>
                <a:gd name="T94" fmla="*/ 63 w 70"/>
                <a:gd name="T95" fmla="*/ 6 h 29"/>
                <a:gd name="T96" fmla="*/ 59 w 70"/>
                <a:gd name="T97" fmla="*/ 4 h 29"/>
                <a:gd name="T98" fmla="*/ 54 w 70"/>
                <a:gd name="T99" fmla="*/ 8 h 29"/>
                <a:gd name="T100" fmla="*/ 53 w 70"/>
                <a:gd name="T101" fmla="*/ 15 h 29"/>
                <a:gd name="T102" fmla="*/ 54 w 70"/>
                <a:gd name="T103" fmla="*/ 21 h 29"/>
                <a:gd name="T104" fmla="*/ 59 w 70"/>
                <a:gd name="T105" fmla="*/ 25 h 29"/>
                <a:gd name="T106" fmla="*/ 63 w 70"/>
                <a:gd name="T107" fmla="*/ 23 h 29"/>
                <a:gd name="T108" fmla="*/ 64 w 70"/>
                <a:gd name="T10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" h="29">
                  <a:moveTo>
                    <a:pt x="14" y="9"/>
                  </a:moveTo>
                  <a:cubicBezTo>
                    <a:pt x="14" y="8"/>
                    <a:pt x="14" y="8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7" y="9"/>
                    <a:pt x="7" y="10"/>
                    <a:pt x="8" y="10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3"/>
                    <a:pt x="16" y="13"/>
                    <a:pt x="17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20" y="18"/>
                    <a:pt x="20" y="19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19" y="25"/>
                    <a:pt x="19" y="26"/>
                    <a:pt x="18" y="26"/>
                  </a:cubicBezTo>
                  <a:cubicBezTo>
                    <a:pt x="17" y="27"/>
                    <a:pt x="16" y="28"/>
                    <a:pt x="15" y="29"/>
                  </a:cubicBezTo>
                  <a:cubicBezTo>
                    <a:pt x="14" y="29"/>
                    <a:pt x="12" y="29"/>
                    <a:pt x="10" y="29"/>
                  </a:cubicBezTo>
                  <a:cubicBezTo>
                    <a:pt x="8" y="29"/>
                    <a:pt x="5" y="29"/>
                    <a:pt x="3" y="27"/>
                  </a:cubicBezTo>
                  <a:cubicBezTo>
                    <a:pt x="2" y="26"/>
                    <a:pt x="0" y="24"/>
                    <a:pt x="0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10" y="25"/>
                    <a:pt x="10" y="25"/>
                  </a:cubicBezTo>
                  <a:cubicBezTo>
                    <a:pt x="11" y="25"/>
                    <a:pt x="12" y="24"/>
                    <a:pt x="13" y="24"/>
                  </a:cubicBezTo>
                  <a:cubicBezTo>
                    <a:pt x="14" y="23"/>
                    <a:pt x="14" y="22"/>
                    <a:pt x="14" y="21"/>
                  </a:cubicBezTo>
                  <a:cubicBezTo>
                    <a:pt x="14" y="20"/>
                    <a:pt x="14" y="19"/>
                    <a:pt x="13" y="19"/>
                  </a:cubicBezTo>
                  <a:cubicBezTo>
                    <a:pt x="13" y="18"/>
                    <a:pt x="12" y="18"/>
                    <a:pt x="11" y="17"/>
                  </a:cubicBezTo>
                  <a:cubicBezTo>
                    <a:pt x="10" y="17"/>
                    <a:pt x="9" y="17"/>
                    <a:pt x="8" y="16"/>
                  </a:cubicBezTo>
                  <a:cubicBezTo>
                    <a:pt x="6" y="16"/>
                    <a:pt x="5" y="16"/>
                    <a:pt x="4" y="15"/>
                  </a:cubicBezTo>
                  <a:cubicBezTo>
                    <a:pt x="3" y="14"/>
                    <a:pt x="3" y="14"/>
                    <a:pt x="2" y="13"/>
                  </a:cubicBezTo>
                  <a:cubicBezTo>
                    <a:pt x="1" y="12"/>
                    <a:pt x="1" y="10"/>
                    <a:pt x="1" y="9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5" y="1"/>
                    <a:pt x="16" y="1"/>
                    <a:pt x="16" y="2"/>
                  </a:cubicBezTo>
                  <a:cubicBezTo>
                    <a:pt x="17" y="3"/>
                    <a:pt x="18" y="3"/>
                    <a:pt x="18" y="4"/>
                  </a:cubicBezTo>
                  <a:cubicBezTo>
                    <a:pt x="19" y="5"/>
                    <a:pt x="19" y="7"/>
                    <a:pt x="19" y="8"/>
                  </a:cubicBezTo>
                  <a:lnTo>
                    <a:pt x="14" y="9"/>
                  </a:lnTo>
                  <a:close/>
                  <a:moveTo>
                    <a:pt x="23" y="29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0"/>
                    <a:pt x="38" y="1"/>
                  </a:cubicBezTo>
                  <a:cubicBezTo>
                    <a:pt x="39" y="1"/>
                    <a:pt x="40" y="2"/>
                    <a:pt x="41" y="2"/>
                  </a:cubicBezTo>
                  <a:cubicBezTo>
                    <a:pt x="42" y="3"/>
                    <a:pt x="43" y="4"/>
                    <a:pt x="43" y="5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3" y="9"/>
                    <a:pt x="43" y="11"/>
                    <a:pt x="43" y="12"/>
                  </a:cubicBezTo>
                  <a:cubicBezTo>
                    <a:pt x="42" y="13"/>
                    <a:pt x="41" y="13"/>
                    <a:pt x="40" y="14"/>
                  </a:cubicBezTo>
                  <a:cubicBezTo>
                    <a:pt x="41" y="15"/>
                    <a:pt x="42" y="16"/>
                    <a:pt x="43" y="17"/>
                  </a:cubicBezTo>
                  <a:cubicBezTo>
                    <a:pt x="44" y="18"/>
                    <a:pt x="44" y="19"/>
                    <a:pt x="44" y="21"/>
                  </a:cubicBezTo>
                  <a:cubicBezTo>
                    <a:pt x="44" y="22"/>
                    <a:pt x="44" y="23"/>
                    <a:pt x="43" y="24"/>
                  </a:cubicBezTo>
                  <a:cubicBezTo>
                    <a:pt x="43" y="25"/>
                    <a:pt x="42" y="26"/>
                    <a:pt x="41" y="27"/>
                  </a:cubicBezTo>
                  <a:cubicBezTo>
                    <a:pt x="40" y="27"/>
                    <a:pt x="40" y="28"/>
                    <a:pt x="38" y="28"/>
                  </a:cubicBezTo>
                  <a:cubicBezTo>
                    <a:pt x="37" y="29"/>
                    <a:pt x="36" y="29"/>
                    <a:pt x="35" y="29"/>
                  </a:cubicBezTo>
                  <a:lnTo>
                    <a:pt x="23" y="29"/>
                  </a:lnTo>
                  <a:close/>
                  <a:moveTo>
                    <a:pt x="29" y="12"/>
                  </a:moveTo>
                  <a:cubicBezTo>
                    <a:pt x="30" y="12"/>
                    <a:pt x="31" y="12"/>
                    <a:pt x="32" y="12"/>
                  </a:cubicBezTo>
                  <a:cubicBezTo>
                    <a:pt x="33" y="12"/>
                    <a:pt x="34" y="12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7" y="10"/>
                    <a:pt x="38" y="9"/>
                    <a:pt x="38" y="8"/>
                  </a:cubicBezTo>
                  <a:cubicBezTo>
                    <a:pt x="38" y="7"/>
                    <a:pt x="37" y="7"/>
                    <a:pt x="37" y="6"/>
                  </a:cubicBezTo>
                  <a:cubicBezTo>
                    <a:pt x="36" y="6"/>
                    <a:pt x="36" y="5"/>
                    <a:pt x="35" y="5"/>
                  </a:cubicBezTo>
                  <a:cubicBezTo>
                    <a:pt x="34" y="5"/>
                    <a:pt x="33" y="5"/>
                    <a:pt x="32" y="5"/>
                  </a:cubicBezTo>
                  <a:cubicBezTo>
                    <a:pt x="31" y="5"/>
                    <a:pt x="30" y="5"/>
                    <a:pt x="29" y="5"/>
                  </a:cubicBezTo>
                  <a:lnTo>
                    <a:pt x="29" y="12"/>
                  </a:lnTo>
                  <a:close/>
                  <a:moveTo>
                    <a:pt x="33" y="24"/>
                  </a:moveTo>
                  <a:cubicBezTo>
                    <a:pt x="33" y="24"/>
                    <a:pt x="34" y="24"/>
                    <a:pt x="35" y="24"/>
                  </a:cubicBezTo>
                  <a:cubicBezTo>
                    <a:pt x="35" y="24"/>
                    <a:pt x="36" y="24"/>
                    <a:pt x="36" y="24"/>
                  </a:cubicBezTo>
                  <a:cubicBezTo>
                    <a:pt x="37" y="24"/>
                    <a:pt x="37" y="23"/>
                    <a:pt x="38" y="23"/>
                  </a:cubicBezTo>
                  <a:cubicBezTo>
                    <a:pt x="38" y="22"/>
                    <a:pt x="38" y="21"/>
                    <a:pt x="38" y="20"/>
                  </a:cubicBezTo>
                  <a:cubicBezTo>
                    <a:pt x="38" y="19"/>
                    <a:pt x="38" y="19"/>
                    <a:pt x="37" y="18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2" y="16"/>
                    <a:pt x="31" y="16"/>
                    <a:pt x="29" y="16"/>
                  </a:cubicBezTo>
                  <a:cubicBezTo>
                    <a:pt x="29" y="24"/>
                    <a:pt x="29" y="24"/>
                    <a:pt x="29" y="24"/>
                  </a:cubicBezTo>
                  <a:lnTo>
                    <a:pt x="33" y="24"/>
                  </a:lnTo>
                  <a:close/>
                  <a:moveTo>
                    <a:pt x="70" y="20"/>
                  </a:moveTo>
                  <a:cubicBezTo>
                    <a:pt x="69" y="23"/>
                    <a:pt x="68" y="25"/>
                    <a:pt x="66" y="27"/>
                  </a:cubicBezTo>
                  <a:cubicBezTo>
                    <a:pt x="64" y="29"/>
                    <a:pt x="62" y="29"/>
                    <a:pt x="59" y="29"/>
                  </a:cubicBezTo>
                  <a:cubicBezTo>
                    <a:pt x="57" y="29"/>
                    <a:pt x="55" y="29"/>
                    <a:pt x="53" y="28"/>
                  </a:cubicBezTo>
                  <a:cubicBezTo>
                    <a:pt x="52" y="27"/>
                    <a:pt x="51" y="26"/>
                    <a:pt x="50" y="25"/>
                  </a:cubicBezTo>
                  <a:cubicBezTo>
                    <a:pt x="49" y="23"/>
                    <a:pt x="48" y="22"/>
                    <a:pt x="48" y="20"/>
                  </a:cubicBezTo>
                  <a:cubicBezTo>
                    <a:pt x="47" y="18"/>
                    <a:pt x="47" y="16"/>
                    <a:pt x="47" y="15"/>
                  </a:cubicBezTo>
                  <a:cubicBezTo>
                    <a:pt x="47" y="13"/>
                    <a:pt x="47" y="11"/>
                    <a:pt x="48" y="9"/>
                  </a:cubicBezTo>
                  <a:cubicBezTo>
                    <a:pt x="48" y="7"/>
                    <a:pt x="49" y="6"/>
                    <a:pt x="50" y="4"/>
                  </a:cubicBezTo>
                  <a:cubicBezTo>
                    <a:pt x="51" y="3"/>
                    <a:pt x="52" y="2"/>
                    <a:pt x="53" y="1"/>
                  </a:cubicBezTo>
                  <a:cubicBezTo>
                    <a:pt x="55" y="0"/>
                    <a:pt x="57" y="0"/>
                    <a:pt x="59" y="0"/>
                  </a:cubicBezTo>
                  <a:cubicBezTo>
                    <a:pt x="62" y="0"/>
                    <a:pt x="64" y="1"/>
                    <a:pt x="66" y="2"/>
                  </a:cubicBezTo>
                  <a:cubicBezTo>
                    <a:pt x="68" y="4"/>
                    <a:pt x="69" y="6"/>
                    <a:pt x="70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9"/>
                    <a:pt x="64" y="9"/>
                    <a:pt x="64" y="8"/>
                  </a:cubicBezTo>
                  <a:cubicBezTo>
                    <a:pt x="63" y="7"/>
                    <a:pt x="63" y="7"/>
                    <a:pt x="63" y="6"/>
                  </a:cubicBezTo>
                  <a:cubicBezTo>
                    <a:pt x="62" y="6"/>
                    <a:pt x="62" y="5"/>
                    <a:pt x="61" y="5"/>
                  </a:cubicBezTo>
                  <a:cubicBezTo>
                    <a:pt x="60" y="4"/>
                    <a:pt x="60" y="4"/>
                    <a:pt x="59" y="4"/>
                  </a:cubicBezTo>
                  <a:cubicBezTo>
                    <a:pt x="58" y="4"/>
                    <a:pt x="57" y="5"/>
                    <a:pt x="56" y="5"/>
                  </a:cubicBezTo>
                  <a:cubicBezTo>
                    <a:pt x="55" y="6"/>
                    <a:pt x="54" y="7"/>
                    <a:pt x="54" y="8"/>
                  </a:cubicBezTo>
                  <a:cubicBezTo>
                    <a:pt x="53" y="9"/>
                    <a:pt x="53" y="10"/>
                    <a:pt x="53" y="11"/>
                  </a:cubicBezTo>
                  <a:cubicBezTo>
                    <a:pt x="53" y="13"/>
                    <a:pt x="53" y="14"/>
                    <a:pt x="53" y="15"/>
                  </a:cubicBezTo>
                  <a:cubicBezTo>
                    <a:pt x="53" y="16"/>
                    <a:pt x="53" y="17"/>
                    <a:pt x="53" y="18"/>
                  </a:cubicBezTo>
                  <a:cubicBezTo>
                    <a:pt x="53" y="19"/>
                    <a:pt x="53" y="20"/>
                    <a:pt x="54" y="21"/>
                  </a:cubicBezTo>
                  <a:cubicBezTo>
                    <a:pt x="54" y="22"/>
                    <a:pt x="55" y="23"/>
                    <a:pt x="56" y="24"/>
                  </a:cubicBezTo>
                  <a:cubicBezTo>
                    <a:pt x="57" y="25"/>
                    <a:pt x="58" y="25"/>
                    <a:pt x="59" y="25"/>
                  </a:cubicBezTo>
                  <a:cubicBezTo>
                    <a:pt x="60" y="25"/>
                    <a:pt x="60" y="25"/>
                    <a:pt x="61" y="24"/>
                  </a:cubicBezTo>
                  <a:cubicBezTo>
                    <a:pt x="62" y="24"/>
                    <a:pt x="62" y="24"/>
                    <a:pt x="63" y="23"/>
                  </a:cubicBezTo>
                  <a:cubicBezTo>
                    <a:pt x="63" y="23"/>
                    <a:pt x="63" y="22"/>
                    <a:pt x="64" y="21"/>
                  </a:cubicBezTo>
                  <a:cubicBezTo>
                    <a:pt x="64" y="21"/>
                    <a:pt x="64" y="20"/>
                    <a:pt x="64" y="19"/>
                  </a:cubicBezTo>
                  <a:lnTo>
                    <a:pt x="70" y="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58741EC-DFFC-4438-946B-8FDE5AACE066}"/>
              </a:ext>
            </a:extLst>
          </p:cNvPr>
          <p:cNvGrpSpPr>
            <a:grpSpLocks noChangeAspect="1"/>
          </p:cNvGrpSpPr>
          <p:nvPr/>
        </p:nvGrpSpPr>
        <p:grpSpPr>
          <a:xfrm>
            <a:off x="6886355" y="4797426"/>
            <a:ext cx="428845" cy="495300"/>
            <a:chOff x="912813" y="4133850"/>
            <a:chExt cx="655638" cy="757238"/>
          </a:xfrm>
        </p:grpSpPr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22813FE3-D904-4F22-B8AD-F51AC7DF77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813" y="4133850"/>
              <a:ext cx="655638" cy="757238"/>
            </a:xfrm>
            <a:custGeom>
              <a:avLst/>
              <a:gdLst>
                <a:gd name="T0" fmla="*/ 245 w 255"/>
                <a:gd name="T1" fmla="*/ 282 h 294"/>
                <a:gd name="T2" fmla="*/ 245 w 255"/>
                <a:gd name="T3" fmla="*/ 18 h 294"/>
                <a:gd name="T4" fmla="*/ 255 w 255"/>
                <a:gd name="T5" fmla="*/ 18 h 294"/>
                <a:gd name="T6" fmla="*/ 255 w 255"/>
                <a:gd name="T7" fmla="*/ 0 h 294"/>
                <a:gd name="T8" fmla="*/ 0 w 255"/>
                <a:gd name="T9" fmla="*/ 0 h 294"/>
                <a:gd name="T10" fmla="*/ 0 w 255"/>
                <a:gd name="T11" fmla="*/ 18 h 294"/>
                <a:gd name="T12" fmla="*/ 10 w 255"/>
                <a:gd name="T13" fmla="*/ 18 h 294"/>
                <a:gd name="T14" fmla="*/ 10 w 255"/>
                <a:gd name="T15" fmla="*/ 282 h 294"/>
                <a:gd name="T16" fmla="*/ 0 w 255"/>
                <a:gd name="T17" fmla="*/ 282 h 294"/>
                <a:gd name="T18" fmla="*/ 0 w 255"/>
                <a:gd name="T19" fmla="*/ 294 h 294"/>
                <a:gd name="T20" fmla="*/ 255 w 255"/>
                <a:gd name="T21" fmla="*/ 294 h 294"/>
                <a:gd name="T22" fmla="*/ 255 w 255"/>
                <a:gd name="T23" fmla="*/ 282 h 294"/>
                <a:gd name="T24" fmla="*/ 245 w 255"/>
                <a:gd name="T25" fmla="*/ 282 h 294"/>
                <a:gd name="T26" fmla="*/ 127 w 255"/>
                <a:gd name="T27" fmla="*/ 223 h 294"/>
                <a:gd name="T28" fmla="*/ 110 w 255"/>
                <a:gd name="T29" fmla="*/ 240 h 294"/>
                <a:gd name="T30" fmla="*/ 110 w 255"/>
                <a:gd name="T31" fmla="*/ 240 h 294"/>
                <a:gd name="T32" fmla="*/ 110 w 255"/>
                <a:gd name="T33" fmla="*/ 281 h 294"/>
                <a:gd name="T34" fmla="*/ 22 w 255"/>
                <a:gd name="T35" fmla="*/ 281 h 294"/>
                <a:gd name="T36" fmla="*/ 22 w 255"/>
                <a:gd name="T37" fmla="*/ 23 h 294"/>
                <a:gd name="T38" fmla="*/ 233 w 255"/>
                <a:gd name="T39" fmla="*/ 23 h 294"/>
                <a:gd name="T40" fmla="*/ 233 w 255"/>
                <a:gd name="T41" fmla="*/ 281 h 294"/>
                <a:gd name="T42" fmla="*/ 145 w 255"/>
                <a:gd name="T43" fmla="*/ 281 h 294"/>
                <a:gd name="T44" fmla="*/ 145 w 255"/>
                <a:gd name="T45" fmla="*/ 240 h 294"/>
                <a:gd name="T46" fmla="*/ 127 w 255"/>
                <a:gd name="T47" fmla="*/ 22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5" h="294">
                  <a:moveTo>
                    <a:pt x="245" y="282"/>
                  </a:moveTo>
                  <a:cubicBezTo>
                    <a:pt x="245" y="18"/>
                    <a:pt x="245" y="18"/>
                    <a:pt x="245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82"/>
                    <a:pt x="10" y="282"/>
                    <a:pt x="1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55" y="294"/>
                    <a:pt x="255" y="294"/>
                    <a:pt x="255" y="294"/>
                  </a:cubicBezTo>
                  <a:cubicBezTo>
                    <a:pt x="255" y="282"/>
                    <a:pt x="255" y="282"/>
                    <a:pt x="255" y="282"/>
                  </a:cubicBezTo>
                  <a:lnTo>
                    <a:pt x="245" y="282"/>
                  </a:lnTo>
                  <a:close/>
                  <a:moveTo>
                    <a:pt x="127" y="223"/>
                  </a:moveTo>
                  <a:cubicBezTo>
                    <a:pt x="118" y="223"/>
                    <a:pt x="110" y="231"/>
                    <a:pt x="110" y="240"/>
                  </a:cubicBezTo>
                  <a:cubicBezTo>
                    <a:pt x="110" y="240"/>
                    <a:pt x="110" y="240"/>
                    <a:pt x="110" y="240"/>
                  </a:cubicBezTo>
                  <a:cubicBezTo>
                    <a:pt x="110" y="281"/>
                    <a:pt x="110" y="281"/>
                    <a:pt x="110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33" y="281"/>
                    <a:pt x="233" y="281"/>
                    <a:pt x="233" y="281"/>
                  </a:cubicBezTo>
                  <a:cubicBezTo>
                    <a:pt x="145" y="281"/>
                    <a:pt x="145" y="281"/>
                    <a:pt x="145" y="281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45" y="231"/>
                    <a:pt x="137" y="223"/>
                    <a:pt x="127" y="223"/>
                  </a:cubicBezTo>
                  <a:close/>
                </a:path>
              </a:pathLst>
            </a:custGeom>
            <a:solidFill>
              <a:srgbClr val="6BC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E21FC283-B9DC-4ACB-B1BD-44F83248D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0925" y="4275138"/>
              <a:ext cx="377825" cy="487363"/>
            </a:xfrm>
            <a:custGeom>
              <a:avLst/>
              <a:gdLst>
                <a:gd name="T0" fmla="*/ 0 w 238"/>
                <a:gd name="T1" fmla="*/ 0 h 307"/>
                <a:gd name="T2" fmla="*/ 45 w 238"/>
                <a:gd name="T3" fmla="*/ 0 h 307"/>
                <a:gd name="T4" fmla="*/ 45 w 238"/>
                <a:gd name="T5" fmla="*/ 46 h 307"/>
                <a:gd name="T6" fmla="*/ 0 w 238"/>
                <a:gd name="T7" fmla="*/ 46 h 307"/>
                <a:gd name="T8" fmla="*/ 0 w 238"/>
                <a:gd name="T9" fmla="*/ 0 h 307"/>
                <a:gd name="T10" fmla="*/ 97 w 238"/>
                <a:gd name="T11" fmla="*/ 0 h 307"/>
                <a:gd name="T12" fmla="*/ 141 w 238"/>
                <a:gd name="T13" fmla="*/ 0 h 307"/>
                <a:gd name="T14" fmla="*/ 141 w 238"/>
                <a:gd name="T15" fmla="*/ 46 h 307"/>
                <a:gd name="T16" fmla="*/ 97 w 238"/>
                <a:gd name="T17" fmla="*/ 46 h 307"/>
                <a:gd name="T18" fmla="*/ 97 w 238"/>
                <a:gd name="T19" fmla="*/ 0 h 307"/>
                <a:gd name="T20" fmla="*/ 238 w 238"/>
                <a:gd name="T21" fmla="*/ 46 h 307"/>
                <a:gd name="T22" fmla="*/ 193 w 238"/>
                <a:gd name="T23" fmla="*/ 46 h 307"/>
                <a:gd name="T24" fmla="*/ 193 w 238"/>
                <a:gd name="T25" fmla="*/ 0 h 307"/>
                <a:gd name="T26" fmla="*/ 238 w 238"/>
                <a:gd name="T27" fmla="*/ 0 h 307"/>
                <a:gd name="T28" fmla="*/ 238 w 238"/>
                <a:gd name="T29" fmla="*/ 46 h 307"/>
                <a:gd name="T30" fmla="*/ 0 w 238"/>
                <a:gd name="T31" fmla="*/ 88 h 307"/>
                <a:gd name="T32" fmla="*/ 45 w 238"/>
                <a:gd name="T33" fmla="*/ 88 h 307"/>
                <a:gd name="T34" fmla="*/ 45 w 238"/>
                <a:gd name="T35" fmla="*/ 133 h 307"/>
                <a:gd name="T36" fmla="*/ 0 w 238"/>
                <a:gd name="T37" fmla="*/ 133 h 307"/>
                <a:gd name="T38" fmla="*/ 0 w 238"/>
                <a:gd name="T39" fmla="*/ 88 h 307"/>
                <a:gd name="T40" fmla="*/ 97 w 238"/>
                <a:gd name="T41" fmla="*/ 88 h 307"/>
                <a:gd name="T42" fmla="*/ 141 w 238"/>
                <a:gd name="T43" fmla="*/ 88 h 307"/>
                <a:gd name="T44" fmla="*/ 141 w 238"/>
                <a:gd name="T45" fmla="*/ 133 h 307"/>
                <a:gd name="T46" fmla="*/ 97 w 238"/>
                <a:gd name="T47" fmla="*/ 133 h 307"/>
                <a:gd name="T48" fmla="*/ 97 w 238"/>
                <a:gd name="T49" fmla="*/ 88 h 307"/>
                <a:gd name="T50" fmla="*/ 238 w 238"/>
                <a:gd name="T51" fmla="*/ 133 h 307"/>
                <a:gd name="T52" fmla="*/ 193 w 238"/>
                <a:gd name="T53" fmla="*/ 133 h 307"/>
                <a:gd name="T54" fmla="*/ 193 w 238"/>
                <a:gd name="T55" fmla="*/ 88 h 307"/>
                <a:gd name="T56" fmla="*/ 238 w 238"/>
                <a:gd name="T57" fmla="*/ 88 h 307"/>
                <a:gd name="T58" fmla="*/ 238 w 238"/>
                <a:gd name="T59" fmla="*/ 133 h 307"/>
                <a:gd name="T60" fmla="*/ 0 w 238"/>
                <a:gd name="T61" fmla="*/ 175 h 307"/>
                <a:gd name="T62" fmla="*/ 45 w 238"/>
                <a:gd name="T63" fmla="*/ 175 h 307"/>
                <a:gd name="T64" fmla="*/ 45 w 238"/>
                <a:gd name="T65" fmla="*/ 221 h 307"/>
                <a:gd name="T66" fmla="*/ 0 w 238"/>
                <a:gd name="T67" fmla="*/ 221 h 307"/>
                <a:gd name="T68" fmla="*/ 0 w 238"/>
                <a:gd name="T69" fmla="*/ 175 h 307"/>
                <a:gd name="T70" fmla="*/ 97 w 238"/>
                <a:gd name="T71" fmla="*/ 175 h 307"/>
                <a:gd name="T72" fmla="*/ 141 w 238"/>
                <a:gd name="T73" fmla="*/ 175 h 307"/>
                <a:gd name="T74" fmla="*/ 141 w 238"/>
                <a:gd name="T75" fmla="*/ 221 h 307"/>
                <a:gd name="T76" fmla="*/ 97 w 238"/>
                <a:gd name="T77" fmla="*/ 221 h 307"/>
                <a:gd name="T78" fmla="*/ 97 w 238"/>
                <a:gd name="T79" fmla="*/ 175 h 307"/>
                <a:gd name="T80" fmla="*/ 238 w 238"/>
                <a:gd name="T81" fmla="*/ 221 h 307"/>
                <a:gd name="T82" fmla="*/ 193 w 238"/>
                <a:gd name="T83" fmla="*/ 221 h 307"/>
                <a:gd name="T84" fmla="*/ 193 w 238"/>
                <a:gd name="T85" fmla="*/ 175 h 307"/>
                <a:gd name="T86" fmla="*/ 238 w 238"/>
                <a:gd name="T87" fmla="*/ 175 h 307"/>
                <a:gd name="T88" fmla="*/ 238 w 238"/>
                <a:gd name="T89" fmla="*/ 221 h 307"/>
                <a:gd name="T90" fmla="*/ 0 w 238"/>
                <a:gd name="T91" fmla="*/ 261 h 307"/>
                <a:gd name="T92" fmla="*/ 45 w 238"/>
                <a:gd name="T93" fmla="*/ 261 h 307"/>
                <a:gd name="T94" fmla="*/ 45 w 238"/>
                <a:gd name="T95" fmla="*/ 307 h 307"/>
                <a:gd name="T96" fmla="*/ 0 w 238"/>
                <a:gd name="T97" fmla="*/ 307 h 307"/>
                <a:gd name="T98" fmla="*/ 0 w 238"/>
                <a:gd name="T99" fmla="*/ 261 h 307"/>
                <a:gd name="T100" fmla="*/ 238 w 238"/>
                <a:gd name="T101" fmla="*/ 307 h 307"/>
                <a:gd name="T102" fmla="*/ 193 w 238"/>
                <a:gd name="T103" fmla="*/ 307 h 307"/>
                <a:gd name="T104" fmla="*/ 193 w 238"/>
                <a:gd name="T105" fmla="*/ 261 h 307"/>
                <a:gd name="T106" fmla="*/ 238 w 238"/>
                <a:gd name="T107" fmla="*/ 261 h 307"/>
                <a:gd name="T108" fmla="*/ 238 w 238"/>
                <a:gd name="T109" fmla="*/ 307 h 307"/>
                <a:gd name="T110" fmla="*/ 238 w 238"/>
                <a:gd name="T111" fmla="*/ 307 h 307"/>
                <a:gd name="T112" fmla="*/ 238 w 238"/>
                <a:gd name="T1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8" h="307">
                  <a:moveTo>
                    <a:pt x="0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0" y="46"/>
                  </a:lnTo>
                  <a:lnTo>
                    <a:pt x="0" y="0"/>
                  </a:lnTo>
                  <a:close/>
                  <a:moveTo>
                    <a:pt x="97" y="0"/>
                  </a:moveTo>
                  <a:lnTo>
                    <a:pt x="141" y="0"/>
                  </a:lnTo>
                  <a:lnTo>
                    <a:pt x="141" y="46"/>
                  </a:lnTo>
                  <a:lnTo>
                    <a:pt x="97" y="46"/>
                  </a:lnTo>
                  <a:lnTo>
                    <a:pt x="97" y="0"/>
                  </a:lnTo>
                  <a:close/>
                  <a:moveTo>
                    <a:pt x="238" y="46"/>
                  </a:moveTo>
                  <a:lnTo>
                    <a:pt x="193" y="46"/>
                  </a:lnTo>
                  <a:lnTo>
                    <a:pt x="193" y="0"/>
                  </a:lnTo>
                  <a:lnTo>
                    <a:pt x="238" y="0"/>
                  </a:lnTo>
                  <a:lnTo>
                    <a:pt x="238" y="46"/>
                  </a:lnTo>
                  <a:close/>
                  <a:moveTo>
                    <a:pt x="0" y="88"/>
                  </a:moveTo>
                  <a:lnTo>
                    <a:pt x="45" y="88"/>
                  </a:lnTo>
                  <a:lnTo>
                    <a:pt x="45" y="133"/>
                  </a:lnTo>
                  <a:lnTo>
                    <a:pt x="0" y="133"/>
                  </a:lnTo>
                  <a:lnTo>
                    <a:pt x="0" y="88"/>
                  </a:lnTo>
                  <a:close/>
                  <a:moveTo>
                    <a:pt x="97" y="88"/>
                  </a:moveTo>
                  <a:lnTo>
                    <a:pt x="141" y="88"/>
                  </a:lnTo>
                  <a:lnTo>
                    <a:pt x="141" y="133"/>
                  </a:lnTo>
                  <a:lnTo>
                    <a:pt x="97" y="133"/>
                  </a:lnTo>
                  <a:lnTo>
                    <a:pt x="97" y="88"/>
                  </a:lnTo>
                  <a:close/>
                  <a:moveTo>
                    <a:pt x="238" y="133"/>
                  </a:moveTo>
                  <a:lnTo>
                    <a:pt x="193" y="133"/>
                  </a:lnTo>
                  <a:lnTo>
                    <a:pt x="193" y="88"/>
                  </a:lnTo>
                  <a:lnTo>
                    <a:pt x="238" y="88"/>
                  </a:lnTo>
                  <a:lnTo>
                    <a:pt x="238" y="133"/>
                  </a:lnTo>
                  <a:close/>
                  <a:moveTo>
                    <a:pt x="0" y="175"/>
                  </a:moveTo>
                  <a:lnTo>
                    <a:pt x="45" y="175"/>
                  </a:lnTo>
                  <a:lnTo>
                    <a:pt x="45" y="221"/>
                  </a:lnTo>
                  <a:lnTo>
                    <a:pt x="0" y="221"/>
                  </a:lnTo>
                  <a:lnTo>
                    <a:pt x="0" y="175"/>
                  </a:lnTo>
                  <a:close/>
                  <a:moveTo>
                    <a:pt x="97" y="175"/>
                  </a:moveTo>
                  <a:lnTo>
                    <a:pt x="141" y="175"/>
                  </a:lnTo>
                  <a:lnTo>
                    <a:pt x="141" y="221"/>
                  </a:lnTo>
                  <a:lnTo>
                    <a:pt x="97" y="221"/>
                  </a:lnTo>
                  <a:lnTo>
                    <a:pt x="97" y="175"/>
                  </a:lnTo>
                  <a:close/>
                  <a:moveTo>
                    <a:pt x="238" y="221"/>
                  </a:moveTo>
                  <a:lnTo>
                    <a:pt x="193" y="221"/>
                  </a:lnTo>
                  <a:lnTo>
                    <a:pt x="193" y="175"/>
                  </a:lnTo>
                  <a:lnTo>
                    <a:pt x="238" y="175"/>
                  </a:lnTo>
                  <a:lnTo>
                    <a:pt x="238" y="221"/>
                  </a:lnTo>
                  <a:close/>
                  <a:moveTo>
                    <a:pt x="0" y="261"/>
                  </a:moveTo>
                  <a:lnTo>
                    <a:pt x="45" y="261"/>
                  </a:lnTo>
                  <a:lnTo>
                    <a:pt x="45" y="307"/>
                  </a:lnTo>
                  <a:lnTo>
                    <a:pt x="0" y="307"/>
                  </a:lnTo>
                  <a:lnTo>
                    <a:pt x="0" y="261"/>
                  </a:lnTo>
                  <a:close/>
                  <a:moveTo>
                    <a:pt x="238" y="307"/>
                  </a:moveTo>
                  <a:lnTo>
                    <a:pt x="193" y="307"/>
                  </a:lnTo>
                  <a:lnTo>
                    <a:pt x="193" y="261"/>
                  </a:lnTo>
                  <a:lnTo>
                    <a:pt x="238" y="261"/>
                  </a:lnTo>
                  <a:lnTo>
                    <a:pt x="238" y="307"/>
                  </a:lnTo>
                  <a:close/>
                  <a:moveTo>
                    <a:pt x="238" y="307"/>
                  </a:moveTo>
                  <a:lnTo>
                    <a:pt x="238" y="307"/>
                  </a:lnTo>
                  <a:close/>
                </a:path>
              </a:pathLst>
            </a:custGeom>
            <a:solidFill>
              <a:srgbClr val="C4E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89C11744-F078-4380-868F-8E340343E6C6}"/>
              </a:ext>
            </a:extLst>
          </p:cNvPr>
          <p:cNvSpPr txBox="1"/>
          <p:nvPr/>
        </p:nvSpPr>
        <p:spPr>
          <a:xfrm>
            <a:off x="6124577" y="2116960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C63D5E6-E713-48B7-8E49-BEC5CC37E1BF}"/>
              </a:ext>
            </a:extLst>
          </p:cNvPr>
          <p:cNvCxnSpPr>
            <a:cxnSpLocks/>
            <a:stCxn id="42" idx="15"/>
            <a:endCxn id="122" idx="0"/>
          </p:cNvCxnSpPr>
          <p:nvPr/>
        </p:nvCxnSpPr>
        <p:spPr>
          <a:xfrm flipH="1" flipV="1">
            <a:off x="6282702" y="4413563"/>
            <a:ext cx="141533" cy="525896"/>
          </a:xfrm>
          <a:prstGeom prst="line">
            <a:avLst/>
          </a:prstGeom>
          <a:ln w="28575">
            <a:solidFill>
              <a:srgbClr val="6CA53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BDF0BAA-6315-44C9-9213-68916213D268}"/>
              </a:ext>
            </a:extLst>
          </p:cNvPr>
          <p:cNvCxnSpPr>
            <a:stCxn id="102" idx="1"/>
            <a:endCxn id="80" idx="34"/>
          </p:cNvCxnSpPr>
          <p:nvPr/>
        </p:nvCxnSpPr>
        <p:spPr>
          <a:xfrm flipH="1" flipV="1">
            <a:off x="4830905" y="4474599"/>
            <a:ext cx="1340673" cy="533633"/>
          </a:xfrm>
          <a:prstGeom prst="line">
            <a:avLst/>
          </a:prstGeom>
          <a:ln w="28575">
            <a:solidFill>
              <a:srgbClr val="6CA53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6C2DBE4-6DF5-432B-A9CE-CBAEB14BBFB4}"/>
              </a:ext>
            </a:extLst>
          </p:cNvPr>
          <p:cNvCxnSpPr>
            <a:cxnSpLocks/>
            <a:stCxn id="102" idx="1"/>
          </p:cNvCxnSpPr>
          <p:nvPr/>
        </p:nvCxnSpPr>
        <p:spPr>
          <a:xfrm flipH="1" flipV="1">
            <a:off x="3936999" y="3394078"/>
            <a:ext cx="2234578" cy="1614148"/>
          </a:xfrm>
          <a:prstGeom prst="line">
            <a:avLst/>
          </a:prstGeom>
          <a:ln w="28575">
            <a:solidFill>
              <a:srgbClr val="6CA53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2" descr="Image result for adtran 3140">
            <a:extLst>
              <a:ext uri="{FF2B5EF4-FFF2-40B4-BE49-F238E27FC236}">
                <a16:creationId xmlns:a16="http://schemas.microsoft.com/office/drawing/2014/main" id="{B546483F-DFF3-48AF-B3EC-77699393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77" y="4927715"/>
            <a:ext cx="669754" cy="16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BBEEE43-9786-4935-ABD5-29AA0B9DBD64}"/>
              </a:ext>
            </a:extLst>
          </p:cNvPr>
          <p:cNvCxnSpPr>
            <a:cxnSpLocks/>
            <a:stCxn id="42" idx="15"/>
          </p:cNvCxnSpPr>
          <p:nvPr/>
        </p:nvCxnSpPr>
        <p:spPr>
          <a:xfrm flipV="1">
            <a:off x="6424235" y="3696675"/>
            <a:ext cx="300475" cy="1242784"/>
          </a:xfrm>
          <a:prstGeom prst="line">
            <a:avLst/>
          </a:prstGeom>
          <a:ln w="28575">
            <a:solidFill>
              <a:srgbClr val="6CA53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3A733DD-F68C-4578-8BBC-E03EE0E80F7F}"/>
              </a:ext>
            </a:extLst>
          </p:cNvPr>
          <p:cNvSpPr txBox="1"/>
          <p:nvPr/>
        </p:nvSpPr>
        <p:spPr>
          <a:xfrm>
            <a:off x="3098084" y="3009842"/>
            <a:ext cx="52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mSIP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Node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CD63B24-DB40-4F57-A529-4272DDF076BA}"/>
              </a:ext>
            </a:extLst>
          </p:cNvPr>
          <p:cNvSpPr txBox="1"/>
          <p:nvPr/>
        </p:nvSpPr>
        <p:spPr>
          <a:xfrm>
            <a:off x="4787910" y="2486244"/>
            <a:ext cx="52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mSIP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Node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349D1DF-992A-4425-B29D-696F80C64828}"/>
              </a:ext>
            </a:extLst>
          </p:cNvPr>
          <p:cNvSpPr txBox="1"/>
          <p:nvPr/>
        </p:nvSpPr>
        <p:spPr>
          <a:xfrm>
            <a:off x="3984472" y="4203640"/>
            <a:ext cx="52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mSIP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Node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1B353AD-5C6B-45E8-868C-A10F1D76241E}"/>
              </a:ext>
            </a:extLst>
          </p:cNvPr>
          <p:cNvSpPr txBox="1"/>
          <p:nvPr/>
        </p:nvSpPr>
        <p:spPr>
          <a:xfrm>
            <a:off x="7053116" y="3554620"/>
            <a:ext cx="52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mSIP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Node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1FBC043-A77C-4A88-9319-20686DBD138F}"/>
              </a:ext>
            </a:extLst>
          </p:cNvPr>
          <p:cNvGrpSpPr/>
          <p:nvPr/>
        </p:nvGrpSpPr>
        <p:grpSpPr>
          <a:xfrm>
            <a:off x="4577427" y="4235786"/>
            <a:ext cx="255859" cy="183823"/>
            <a:chOff x="901700" y="5943600"/>
            <a:chExt cx="444500" cy="334433"/>
          </a:xfrm>
        </p:grpSpPr>
        <p:cxnSp>
          <p:nvCxnSpPr>
            <p:cNvPr id="112" name="blue line 2">
              <a:extLst>
                <a:ext uri="{FF2B5EF4-FFF2-40B4-BE49-F238E27FC236}">
                  <a16:creationId xmlns:a16="http://schemas.microsoft.com/office/drawing/2014/main" id="{B215AC93-40D3-4B72-BE85-8EDEDB13E821}"/>
                </a:ext>
              </a:extLst>
            </p:cNvPr>
            <p:cNvCxnSpPr/>
            <p:nvPr/>
          </p:nvCxnSpPr>
          <p:spPr>
            <a:xfrm>
              <a:off x="901700" y="5943600"/>
              <a:ext cx="444500" cy="330201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blue line 2">
              <a:extLst>
                <a:ext uri="{FF2B5EF4-FFF2-40B4-BE49-F238E27FC236}">
                  <a16:creationId xmlns:a16="http://schemas.microsoft.com/office/drawing/2014/main" id="{DCA2393E-8E39-4BD9-959A-386701A78222}"/>
                </a:ext>
              </a:extLst>
            </p:cNvPr>
            <p:cNvCxnSpPr/>
            <p:nvPr/>
          </p:nvCxnSpPr>
          <p:spPr>
            <a:xfrm flipH="1">
              <a:off x="977899" y="5947832"/>
              <a:ext cx="270933" cy="330201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646FBE0-C1A8-45D8-B2BC-13DF4CF31A21}"/>
              </a:ext>
            </a:extLst>
          </p:cNvPr>
          <p:cNvGrpSpPr/>
          <p:nvPr/>
        </p:nvGrpSpPr>
        <p:grpSpPr>
          <a:xfrm>
            <a:off x="6641171" y="3371868"/>
            <a:ext cx="255859" cy="183823"/>
            <a:chOff x="901700" y="5943600"/>
            <a:chExt cx="444500" cy="334433"/>
          </a:xfrm>
        </p:grpSpPr>
        <p:cxnSp>
          <p:nvCxnSpPr>
            <p:cNvPr id="115" name="blue line 2">
              <a:extLst>
                <a:ext uri="{FF2B5EF4-FFF2-40B4-BE49-F238E27FC236}">
                  <a16:creationId xmlns:a16="http://schemas.microsoft.com/office/drawing/2014/main" id="{EB7D6D21-321E-4E29-AA83-FB47607CAB4C}"/>
                </a:ext>
              </a:extLst>
            </p:cNvPr>
            <p:cNvCxnSpPr/>
            <p:nvPr/>
          </p:nvCxnSpPr>
          <p:spPr>
            <a:xfrm>
              <a:off x="901700" y="5943600"/>
              <a:ext cx="444500" cy="330201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blue line 2">
              <a:extLst>
                <a:ext uri="{FF2B5EF4-FFF2-40B4-BE49-F238E27FC236}">
                  <a16:creationId xmlns:a16="http://schemas.microsoft.com/office/drawing/2014/main" id="{473E82D8-38FD-44D2-BA8E-BB2A3F109573}"/>
                </a:ext>
              </a:extLst>
            </p:cNvPr>
            <p:cNvCxnSpPr/>
            <p:nvPr/>
          </p:nvCxnSpPr>
          <p:spPr>
            <a:xfrm flipH="1">
              <a:off x="977899" y="5947832"/>
              <a:ext cx="270933" cy="330201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F8952322-62D1-4314-BF70-D5C5CD6F2094}"/>
              </a:ext>
            </a:extLst>
          </p:cNvPr>
          <p:cNvSpPr txBox="1"/>
          <p:nvPr/>
        </p:nvSpPr>
        <p:spPr>
          <a:xfrm>
            <a:off x="653699" y="1185862"/>
            <a:ext cx="407372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nV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provides an ADTRAN  </a:t>
            </a:r>
          </a:p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preconfigured for all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mSIP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Service Nodes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C26F681-EB85-4E0F-A770-D345013DFF30}"/>
              </a:ext>
            </a:extLst>
          </p:cNvPr>
          <p:cNvSpPr txBox="1"/>
          <p:nvPr/>
        </p:nvSpPr>
        <p:spPr>
          <a:xfrm>
            <a:off x="653699" y="1224182"/>
            <a:ext cx="411651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an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mSIP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Service Node is down, the ADTRAN</a:t>
            </a:r>
          </a:p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moves calls to other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mSIP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Service Nodes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D1C9361-E8F6-4C60-A4AD-06FE6C8784A1}"/>
              </a:ext>
            </a:extLst>
          </p:cNvPr>
          <p:cNvSpPr txBox="1"/>
          <p:nvPr/>
        </p:nvSpPr>
        <p:spPr>
          <a:xfrm>
            <a:off x="5738660" y="5132075"/>
            <a:ext cx="1516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Adtran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EE07D6E-604E-46C2-BDFE-07350A032BE3}"/>
              </a:ext>
            </a:extLst>
          </p:cNvPr>
          <p:cNvGrpSpPr>
            <a:grpSpLocks noChangeAspect="1"/>
          </p:cNvGrpSpPr>
          <p:nvPr/>
        </p:nvGrpSpPr>
        <p:grpSpPr>
          <a:xfrm>
            <a:off x="6016002" y="4057962"/>
            <a:ext cx="279400" cy="450851"/>
            <a:chOff x="3629025" y="3144838"/>
            <a:chExt cx="279400" cy="450850"/>
          </a:xfrm>
        </p:grpSpPr>
        <p:sp>
          <p:nvSpPr>
            <p:cNvPr id="122" name="Freeform 437">
              <a:extLst>
                <a:ext uri="{FF2B5EF4-FFF2-40B4-BE49-F238E27FC236}">
                  <a16:creationId xmlns:a16="http://schemas.microsoft.com/office/drawing/2014/main" id="{FF8217F6-B326-4D9A-BBD0-53AC597DA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725" y="3500438"/>
              <a:ext cx="254000" cy="82550"/>
            </a:xfrm>
            <a:custGeom>
              <a:avLst/>
              <a:gdLst>
                <a:gd name="T0" fmla="*/ 162 w 162"/>
                <a:gd name="T1" fmla="*/ 0 h 53"/>
                <a:gd name="T2" fmla="*/ 162 w 162"/>
                <a:gd name="T3" fmla="*/ 28 h 53"/>
                <a:gd name="T4" fmla="*/ 81 w 162"/>
                <a:gd name="T5" fmla="*/ 53 h 53"/>
                <a:gd name="T6" fmla="*/ 0 w 162"/>
                <a:gd name="T7" fmla="*/ 28 h 53"/>
                <a:gd name="T8" fmla="*/ 0 w 162"/>
                <a:gd name="T9" fmla="*/ 0 h 53"/>
                <a:gd name="T10" fmla="*/ 81 w 162"/>
                <a:gd name="T11" fmla="*/ 19 h 53"/>
                <a:gd name="T12" fmla="*/ 162 w 162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53">
                  <a:moveTo>
                    <a:pt x="162" y="0"/>
                  </a:moveTo>
                  <a:cubicBezTo>
                    <a:pt x="162" y="28"/>
                    <a:pt x="162" y="28"/>
                    <a:pt x="162" y="28"/>
                  </a:cubicBezTo>
                  <a:cubicBezTo>
                    <a:pt x="161" y="40"/>
                    <a:pt x="128" y="53"/>
                    <a:pt x="81" y="53"/>
                  </a:cubicBezTo>
                  <a:cubicBezTo>
                    <a:pt x="34" y="53"/>
                    <a:pt x="2" y="40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2"/>
                    <a:pt x="49" y="19"/>
                    <a:pt x="81" y="19"/>
                  </a:cubicBezTo>
                  <a:cubicBezTo>
                    <a:pt x="113" y="19"/>
                    <a:pt x="147" y="12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438">
              <a:extLst>
                <a:ext uri="{FF2B5EF4-FFF2-40B4-BE49-F238E27FC236}">
                  <a16:creationId xmlns:a16="http://schemas.microsoft.com/office/drawing/2014/main" id="{B7DA22CB-2E20-460B-B26D-41EE3992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725" y="3436938"/>
              <a:ext cx="254000" cy="80963"/>
            </a:xfrm>
            <a:custGeom>
              <a:avLst/>
              <a:gdLst>
                <a:gd name="T0" fmla="*/ 81 w 162"/>
                <a:gd name="T1" fmla="*/ 0 h 51"/>
                <a:gd name="T2" fmla="*/ 162 w 162"/>
                <a:gd name="T3" fmla="*/ 25 h 51"/>
                <a:gd name="T4" fmla="*/ 162 w 162"/>
                <a:gd name="T5" fmla="*/ 26 h 51"/>
                <a:gd name="T6" fmla="*/ 162 w 162"/>
                <a:gd name="T7" fmla="*/ 26 h 51"/>
                <a:gd name="T8" fmla="*/ 162 w 162"/>
                <a:gd name="T9" fmla="*/ 26 h 51"/>
                <a:gd name="T10" fmla="*/ 81 w 162"/>
                <a:gd name="T11" fmla="*/ 51 h 51"/>
                <a:gd name="T12" fmla="*/ 0 w 162"/>
                <a:gd name="T13" fmla="*/ 26 h 51"/>
                <a:gd name="T14" fmla="*/ 0 w 162"/>
                <a:gd name="T15" fmla="*/ 26 h 51"/>
                <a:gd name="T16" fmla="*/ 0 w 162"/>
                <a:gd name="T17" fmla="*/ 26 h 51"/>
                <a:gd name="T18" fmla="*/ 0 w 162"/>
                <a:gd name="T19" fmla="*/ 25 h 51"/>
                <a:gd name="T20" fmla="*/ 81 w 1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51">
                  <a:moveTo>
                    <a:pt x="81" y="0"/>
                  </a:moveTo>
                  <a:cubicBezTo>
                    <a:pt x="129" y="0"/>
                    <a:pt x="162" y="13"/>
                    <a:pt x="162" y="25"/>
                  </a:cubicBezTo>
                  <a:cubicBezTo>
                    <a:pt x="162" y="25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0" y="38"/>
                    <a:pt x="127" y="51"/>
                    <a:pt x="81" y="51"/>
                  </a:cubicBezTo>
                  <a:cubicBezTo>
                    <a:pt x="35" y="51"/>
                    <a:pt x="2" y="38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13"/>
                    <a:pt x="33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439">
              <a:extLst>
                <a:ext uri="{FF2B5EF4-FFF2-40B4-BE49-F238E27FC236}">
                  <a16:creationId xmlns:a16="http://schemas.microsoft.com/office/drawing/2014/main" id="{6A715B3D-32AF-4FEB-8311-6BAC7CFC49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025" y="3228975"/>
              <a:ext cx="279400" cy="366713"/>
            </a:xfrm>
            <a:custGeom>
              <a:avLst/>
              <a:gdLst>
                <a:gd name="T0" fmla="*/ 79 w 178"/>
                <a:gd name="T1" fmla="*/ 202 h 234"/>
                <a:gd name="T2" fmla="*/ 85 w 178"/>
                <a:gd name="T3" fmla="*/ 206 h 234"/>
                <a:gd name="T4" fmla="*/ 79 w 178"/>
                <a:gd name="T5" fmla="*/ 209 h 234"/>
                <a:gd name="T6" fmla="*/ 87 w 178"/>
                <a:gd name="T7" fmla="*/ 214 h 234"/>
                <a:gd name="T8" fmla="*/ 75 w 178"/>
                <a:gd name="T9" fmla="*/ 217 h 234"/>
                <a:gd name="T10" fmla="*/ 87 w 178"/>
                <a:gd name="T11" fmla="*/ 199 h 234"/>
                <a:gd name="T12" fmla="*/ 96 w 178"/>
                <a:gd name="T13" fmla="*/ 199 h 234"/>
                <a:gd name="T14" fmla="*/ 101 w 178"/>
                <a:gd name="T15" fmla="*/ 201 h 234"/>
                <a:gd name="T16" fmla="*/ 102 w 178"/>
                <a:gd name="T17" fmla="*/ 204 h 234"/>
                <a:gd name="T18" fmla="*/ 101 w 178"/>
                <a:gd name="T19" fmla="*/ 207 h 234"/>
                <a:gd name="T20" fmla="*/ 99 w 178"/>
                <a:gd name="T21" fmla="*/ 209 h 234"/>
                <a:gd name="T22" fmla="*/ 99 w 178"/>
                <a:gd name="T23" fmla="*/ 217 h 234"/>
                <a:gd name="T24" fmla="*/ 93 w 178"/>
                <a:gd name="T25" fmla="*/ 210 h 234"/>
                <a:gd name="T26" fmla="*/ 89 w 178"/>
                <a:gd name="T27" fmla="*/ 217 h 234"/>
                <a:gd name="T28" fmla="*/ 96 w 178"/>
                <a:gd name="T29" fmla="*/ 199 h 234"/>
                <a:gd name="T30" fmla="*/ 96 w 178"/>
                <a:gd name="T31" fmla="*/ 206 h 234"/>
                <a:gd name="T32" fmla="*/ 98 w 178"/>
                <a:gd name="T33" fmla="*/ 206 h 234"/>
                <a:gd name="T34" fmla="*/ 98 w 178"/>
                <a:gd name="T35" fmla="*/ 203 h 234"/>
                <a:gd name="T36" fmla="*/ 96 w 178"/>
                <a:gd name="T37" fmla="*/ 202 h 234"/>
                <a:gd name="T38" fmla="*/ 93 w 178"/>
                <a:gd name="T39" fmla="*/ 202 h 234"/>
                <a:gd name="T40" fmla="*/ 94 w 178"/>
                <a:gd name="T41" fmla="*/ 207 h 234"/>
                <a:gd name="T42" fmla="*/ 174 w 178"/>
                <a:gd name="T43" fmla="*/ 132 h 234"/>
                <a:gd name="T44" fmla="*/ 165 w 178"/>
                <a:gd name="T45" fmla="*/ 0 h 234"/>
                <a:gd name="T46" fmla="*/ 8 w 178"/>
                <a:gd name="T47" fmla="*/ 16 h 234"/>
                <a:gd name="T48" fmla="*/ 15 w 178"/>
                <a:gd name="T49" fmla="*/ 133 h 234"/>
                <a:gd name="T50" fmla="*/ 0 w 178"/>
                <a:gd name="T51" fmla="*/ 158 h 234"/>
                <a:gd name="T52" fmla="*/ 0 w 178"/>
                <a:gd name="T53" fmla="*/ 202 h 234"/>
                <a:gd name="T54" fmla="*/ 89 w 178"/>
                <a:gd name="T55" fmla="*/ 234 h 234"/>
                <a:gd name="T56" fmla="*/ 178 w 178"/>
                <a:gd name="T57" fmla="*/ 201 h 234"/>
                <a:gd name="T58" fmla="*/ 178 w 178"/>
                <a:gd name="T59" fmla="*/ 158 h 234"/>
                <a:gd name="T60" fmla="*/ 170 w 178"/>
                <a:gd name="T61" fmla="*/ 201 h 234"/>
                <a:gd name="T62" fmla="*/ 8 w 178"/>
                <a:gd name="T63" fmla="*/ 201 h 234"/>
                <a:gd name="T64" fmla="*/ 89 w 178"/>
                <a:gd name="T65" fmla="*/ 192 h 234"/>
                <a:gd name="T66" fmla="*/ 170 w 178"/>
                <a:gd name="T67" fmla="*/ 201 h 234"/>
                <a:gd name="T68" fmla="*/ 170 w 178"/>
                <a:gd name="T69" fmla="*/ 159 h 234"/>
                <a:gd name="T70" fmla="*/ 89 w 178"/>
                <a:gd name="T71" fmla="*/ 184 h 234"/>
                <a:gd name="T72" fmla="*/ 8 w 178"/>
                <a:gd name="T73" fmla="*/ 159 h 234"/>
                <a:gd name="T74" fmla="*/ 8 w 178"/>
                <a:gd name="T75" fmla="*/ 158 h 234"/>
                <a:gd name="T76" fmla="*/ 142 w 178"/>
                <a:gd name="T77" fmla="*/ 139 h 234"/>
                <a:gd name="T78" fmla="*/ 170 w 178"/>
                <a:gd name="T79" fmla="*/ 159 h 234"/>
                <a:gd name="T80" fmla="*/ 135 w 178"/>
                <a:gd name="T81" fmla="*/ 150 h 234"/>
                <a:gd name="T82" fmla="*/ 101 w 178"/>
                <a:gd name="T83" fmla="*/ 157 h 234"/>
                <a:gd name="T84" fmla="*/ 113 w 178"/>
                <a:gd name="T85" fmla="*/ 144 h 234"/>
                <a:gd name="T86" fmla="*/ 130 w 178"/>
                <a:gd name="T87" fmla="*/ 141 h 234"/>
                <a:gd name="T88" fmla="*/ 64 w 178"/>
                <a:gd name="T89" fmla="*/ 172 h 234"/>
                <a:gd name="T90" fmla="*/ 48 w 178"/>
                <a:gd name="T91" fmla="*/ 175 h 234"/>
                <a:gd name="T92" fmla="*/ 54 w 178"/>
                <a:gd name="T93" fmla="*/ 169 h 234"/>
                <a:gd name="T94" fmla="*/ 87 w 178"/>
                <a:gd name="T95" fmla="*/ 163 h 234"/>
                <a:gd name="T96" fmla="*/ 134 w 178"/>
                <a:gd name="T97" fmla="*/ 172 h 234"/>
                <a:gd name="T98" fmla="*/ 101 w 178"/>
                <a:gd name="T99" fmla="*/ 166 h 234"/>
                <a:gd name="T100" fmla="*/ 95 w 178"/>
                <a:gd name="T101" fmla="*/ 161 h 234"/>
                <a:gd name="T102" fmla="*/ 124 w 178"/>
                <a:gd name="T103" fmla="*/ 161 h 234"/>
                <a:gd name="T104" fmla="*/ 90 w 178"/>
                <a:gd name="T105" fmla="*/ 148 h 234"/>
                <a:gd name="T106" fmla="*/ 84 w 178"/>
                <a:gd name="T107" fmla="*/ 156 h 234"/>
                <a:gd name="T108" fmla="*/ 56 w 178"/>
                <a:gd name="T109" fmla="*/ 156 h 234"/>
                <a:gd name="T110" fmla="*/ 45 w 178"/>
                <a:gd name="T111" fmla="*/ 144 h 234"/>
                <a:gd name="T112" fmla="*/ 79 w 178"/>
                <a:gd name="T113" fmla="*/ 1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34">
                  <a:moveTo>
                    <a:pt x="87" y="202"/>
                  </a:moveTo>
                  <a:cubicBezTo>
                    <a:pt x="79" y="202"/>
                    <a:pt x="79" y="202"/>
                    <a:pt x="79" y="202"/>
                  </a:cubicBezTo>
                  <a:cubicBezTo>
                    <a:pt x="79" y="206"/>
                    <a:pt x="79" y="206"/>
                    <a:pt x="79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5" y="209"/>
                    <a:pt x="85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9" y="214"/>
                    <a:pt x="79" y="214"/>
                    <a:pt x="79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7"/>
                    <a:pt x="87" y="217"/>
                    <a:pt x="87" y="217"/>
                  </a:cubicBezTo>
                  <a:cubicBezTo>
                    <a:pt x="75" y="217"/>
                    <a:pt x="75" y="217"/>
                    <a:pt x="75" y="217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87" y="199"/>
                    <a:pt x="87" y="199"/>
                    <a:pt x="87" y="199"/>
                  </a:cubicBezTo>
                  <a:lnTo>
                    <a:pt x="87" y="202"/>
                  </a:lnTo>
                  <a:close/>
                  <a:moveTo>
                    <a:pt x="96" y="199"/>
                  </a:moveTo>
                  <a:cubicBezTo>
                    <a:pt x="97" y="199"/>
                    <a:pt x="98" y="199"/>
                    <a:pt x="99" y="200"/>
                  </a:cubicBezTo>
                  <a:cubicBezTo>
                    <a:pt x="100" y="200"/>
                    <a:pt x="100" y="200"/>
                    <a:pt x="101" y="201"/>
                  </a:cubicBezTo>
                  <a:cubicBezTo>
                    <a:pt x="101" y="201"/>
                    <a:pt x="102" y="202"/>
                    <a:pt x="102" y="203"/>
                  </a:cubicBezTo>
                  <a:cubicBezTo>
                    <a:pt x="102" y="203"/>
                    <a:pt x="102" y="204"/>
                    <a:pt x="102" y="204"/>
                  </a:cubicBezTo>
                  <a:cubicBezTo>
                    <a:pt x="102" y="205"/>
                    <a:pt x="102" y="205"/>
                    <a:pt x="102" y="206"/>
                  </a:cubicBezTo>
                  <a:cubicBezTo>
                    <a:pt x="102" y="206"/>
                    <a:pt x="101" y="207"/>
                    <a:pt x="101" y="207"/>
                  </a:cubicBezTo>
                  <a:cubicBezTo>
                    <a:pt x="101" y="207"/>
                    <a:pt x="101" y="208"/>
                    <a:pt x="100" y="208"/>
                  </a:cubicBezTo>
                  <a:cubicBezTo>
                    <a:pt x="100" y="208"/>
                    <a:pt x="99" y="209"/>
                    <a:pt x="99" y="209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96" y="199"/>
                  </a:lnTo>
                  <a:close/>
                  <a:moveTo>
                    <a:pt x="94" y="207"/>
                  </a:moveTo>
                  <a:cubicBezTo>
                    <a:pt x="95" y="207"/>
                    <a:pt x="95" y="206"/>
                    <a:pt x="96" y="206"/>
                  </a:cubicBezTo>
                  <a:cubicBezTo>
                    <a:pt x="96" y="206"/>
                    <a:pt x="97" y="206"/>
                    <a:pt x="97" y="206"/>
                  </a:cubicBezTo>
                  <a:cubicBezTo>
                    <a:pt x="97" y="206"/>
                    <a:pt x="98" y="206"/>
                    <a:pt x="98" y="206"/>
                  </a:cubicBezTo>
                  <a:cubicBezTo>
                    <a:pt x="98" y="205"/>
                    <a:pt x="98" y="205"/>
                    <a:pt x="98" y="204"/>
                  </a:cubicBezTo>
                  <a:cubicBezTo>
                    <a:pt x="98" y="204"/>
                    <a:pt x="98" y="203"/>
                    <a:pt x="98" y="203"/>
                  </a:cubicBezTo>
                  <a:cubicBezTo>
                    <a:pt x="98" y="203"/>
                    <a:pt x="97" y="202"/>
                    <a:pt x="97" y="202"/>
                  </a:cubicBezTo>
                  <a:cubicBezTo>
                    <a:pt x="97" y="202"/>
                    <a:pt x="96" y="202"/>
                    <a:pt x="96" y="202"/>
                  </a:cubicBezTo>
                  <a:cubicBezTo>
                    <a:pt x="95" y="202"/>
                    <a:pt x="95" y="202"/>
                    <a:pt x="94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7"/>
                    <a:pt x="93" y="207"/>
                    <a:pt x="93" y="207"/>
                  </a:cubicBezTo>
                  <a:lnTo>
                    <a:pt x="94" y="207"/>
                  </a:lnTo>
                  <a:close/>
                  <a:moveTo>
                    <a:pt x="166" y="140"/>
                  </a:moveTo>
                  <a:cubicBezTo>
                    <a:pt x="170" y="140"/>
                    <a:pt x="174" y="136"/>
                    <a:pt x="174" y="132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4" y="3"/>
                    <a:pt x="170" y="0"/>
                    <a:pt x="165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1" y="8"/>
                    <a:pt x="8" y="11"/>
                    <a:pt x="8" y="1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9"/>
                    <a:pt x="11" y="132"/>
                    <a:pt x="15" y="133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11" y="139"/>
                    <a:pt x="0" y="147"/>
                    <a:pt x="0" y="158"/>
                  </a:cubicBezTo>
                  <a:cubicBezTo>
                    <a:pt x="0" y="159"/>
                    <a:pt x="0" y="160"/>
                    <a:pt x="0" y="16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2" y="223"/>
                    <a:pt x="47" y="234"/>
                    <a:pt x="89" y="234"/>
                  </a:cubicBezTo>
                  <a:cubicBezTo>
                    <a:pt x="132" y="234"/>
                    <a:pt x="176" y="223"/>
                    <a:pt x="178" y="202"/>
                  </a:cubicBezTo>
                  <a:cubicBezTo>
                    <a:pt x="178" y="201"/>
                    <a:pt x="178" y="201"/>
                    <a:pt x="178" y="201"/>
                  </a:cubicBezTo>
                  <a:cubicBezTo>
                    <a:pt x="178" y="160"/>
                    <a:pt x="178" y="160"/>
                    <a:pt x="178" y="160"/>
                  </a:cubicBezTo>
                  <a:cubicBezTo>
                    <a:pt x="178" y="160"/>
                    <a:pt x="178" y="159"/>
                    <a:pt x="178" y="158"/>
                  </a:cubicBezTo>
                  <a:cubicBezTo>
                    <a:pt x="178" y="151"/>
                    <a:pt x="174" y="145"/>
                    <a:pt x="166" y="140"/>
                  </a:cubicBezTo>
                  <a:close/>
                  <a:moveTo>
                    <a:pt x="170" y="201"/>
                  </a:moveTo>
                  <a:cubicBezTo>
                    <a:pt x="169" y="213"/>
                    <a:pt x="136" y="226"/>
                    <a:pt x="89" y="226"/>
                  </a:cubicBezTo>
                  <a:cubicBezTo>
                    <a:pt x="42" y="226"/>
                    <a:pt x="10" y="213"/>
                    <a:pt x="8" y="201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23" y="185"/>
                    <a:pt x="57" y="192"/>
                    <a:pt x="89" y="192"/>
                  </a:cubicBezTo>
                  <a:cubicBezTo>
                    <a:pt x="121" y="192"/>
                    <a:pt x="155" y="185"/>
                    <a:pt x="170" y="173"/>
                  </a:cubicBezTo>
                  <a:lnTo>
                    <a:pt x="170" y="201"/>
                  </a:lnTo>
                  <a:close/>
                  <a:moveTo>
                    <a:pt x="170" y="159"/>
                  </a:moveTo>
                  <a:cubicBezTo>
                    <a:pt x="170" y="159"/>
                    <a:pt x="170" y="159"/>
                    <a:pt x="170" y="15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68" y="171"/>
                    <a:pt x="135" y="184"/>
                    <a:pt x="89" y="184"/>
                  </a:cubicBezTo>
                  <a:cubicBezTo>
                    <a:pt x="43" y="184"/>
                    <a:pt x="10" y="171"/>
                    <a:pt x="8" y="159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8" y="159"/>
                    <a:pt x="8" y="158"/>
                    <a:pt x="8" y="158"/>
                  </a:cubicBezTo>
                  <a:cubicBezTo>
                    <a:pt x="8" y="149"/>
                    <a:pt x="27" y="139"/>
                    <a:pt x="57" y="135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60" y="144"/>
                    <a:pt x="170" y="151"/>
                    <a:pt x="170" y="158"/>
                  </a:cubicBezTo>
                  <a:cubicBezTo>
                    <a:pt x="170" y="158"/>
                    <a:pt x="170" y="159"/>
                    <a:pt x="170" y="159"/>
                  </a:cubicBezTo>
                  <a:close/>
                  <a:moveTo>
                    <a:pt x="130" y="141"/>
                  </a:moveTo>
                  <a:cubicBezTo>
                    <a:pt x="135" y="150"/>
                    <a:pt x="135" y="150"/>
                    <a:pt x="135" y="150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02" y="141"/>
                    <a:pt x="102" y="141"/>
                    <a:pt x="102" y="141"/>
                  </a:cubicBezTo>
                  <a:lnTo>
                    <a:pt x="130" y="141"/>
                  </a:lnTo>
                  <a:close/>
                  <a:moveTo>
                    <a:pt x="87" y="163"/>
                  </a:moveTo>
                  <a:cubicBezTo>
                    <a:pt x="64" y="172"/>
                    <a:pt x="64" y="172"/>
                    <a:pt x="64" y="172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3" y="166"/>
                    <a:pt x="43" y="166"/>
                    <a:pt x="43" y="166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77" y="159"/>
                    <a:pt x="77" y="159"/>
                    <a:pt x="77" y="159"/>
                  </a:cubicBezTo>
                  <a:lnTo>
                    <a:pt x="87" y="163"/>
                  </a:lnTo>
                  <a:close/>
                  <a:moveTo>
                    <a:pt x="112" y="163"/>
                  </a:moveTo>
                  <a:cubicBezTo>
                    <a:pt x="134" y="172"/>
                    <a:pt x="134" y="172"/>
                    <a:pt x="134" y="172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90" y="169"/>
                    <a:pt x="90" y="169"/>
                    <a:pt x="90" y="169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124" y="161"/>
                    <a:pt x="124" y="161"/>
                    <a:pt x="124" y="161"/>
                  </a:cubicBezTo>
                  <a:lnTo>
                    <a:pt x="112" y="163"/>
                  </a:lnTo>
                  <a:close/>
                  <a:moveTo>
                    <a:pt x="90" y="148"/>
                  </a:moveTo>
                  <a:cubicBezTo>
                    <a:pt x="87" y="151"/>
                    <a:pt x="87" y="151"/>
                    <a:pt x="87" y="151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79" y="150"/>
                    <a:pt x="79" y="150"/>
                    <a:pt x="79" y="150"/>
                  </a:cubicBezTo>
                  <a:lnTo>
                    <a:pt x="90" y="148"/>
                  </a:lnTo>
                  <a:close/>
                </a:path>
              </a:pathLst>
            </a:custGeom>
            <a:solidFill>
              <a:srgbClr val="97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440">
              <a:extLst>
                <a:ext uri="{FF2B5EF4-FFF2-40B4-BE49-F238E27FC236}">
                  <a16:creationId xmlns:a16="http://schemas.microsoft.com/office/drawing/2014/main" id="{137EBD66-D1CC-4982-B5E4-2F4886D63F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388" y="3254375"/>
              <a:ext cx="71438" cy="169863"/>
            </a:xfrm>
            <a:custGeom>
              <a:avLst/>
              <a:gdLst>
                <a:gd name="T0" fmla="*/ 32 w 45"/>
                <a:gd name="T1" fmla="*/ 26 h 107"/>
                <a:gd name="T2" fmla="*/ 27 w 45"/>
                <a:gd name="T3" fmla="*/ 18 h 107"/>
                <a:gd name="T4" fmla="*/ 34 w 45"/>
                <a:gd name="T5" fmla="*/ 11 h 107"/>
                <a:gd name="T6" fmla="*/ 45 w 45"/>
                <a:gd name="T7" fmla="*/ 14 h 107"/>
                <a:gd name="T8" fmla="*/ 34 w 45"/>
                <a:gd name="T9" fmla="*/ 11 h 107"/>
                <a:gd name="T10" fmla="*/ 39 w 45"/>
                <a:gd name="T11" fmla="*/ 34 h 107"/>
                <a:gd name="T12" fmla="*/ 45 w 45"/>
                <a:gd name="T13" fmla="*/ 16 h 107"/>
                <a:gd name="T14" fmla="*/ 27 w 45"/>
                <a:gd name="T15" fmla="*/ 33 h 107"/>
                <a:gd name="T16" fmla="*/ 37 w 45"/>
                <a:gd name="T17" fmla="*/ 36 h 107"/>
                <a:gd name="T18" fmla="*/ 27 w 45"/>
                <a:gd name="T19" fmla="*/ 33 h 107"/>
                <a:gd name="T20" fmla="*/ 27 w 45"/>
                <a:gd name="T21" fmla="*/ 60 h 107"/>
                <a:gd name="T22" fmla="*/ 33 w 45"/>
                <a:gd name="T23" fmla="*/ 42 h 107"/>
                <a:gd name="T24" fmla="*/ 34 w 45"/>
                <a:gd name="T25" fmla="*/ 41 h 107"/>
                <a:gd name="T26" fmla="*/ 45 w 45"/>
                <a:gd name="T27" fmla="*/ 43 h 107"/>
                <a:gd name="T28" fmla="*/ 34 w 45"/>
                <a:gd name="T29" fmla="*/ 41 h 107"/>
                <a:gd name="T30" fmla="*/ 39 w 45"/>
                <a:gd name="T31" fmla="*/ 63 h 107"/>
                <a:gd name="T32" fmla="*/ 45 w 45"/>
                <a:gd name="T33" fmla="*/ 45 h 107"/>
                <a:gd name="T34" fmla="*/ 27 w 45"/>
                <a:gd name="T35" fmla="*/ 62 h 107"/>
                <a:gd name="T36" fmla="*/ 38 w 45"/>
                <a:gd name="T37" fmla="*/ 64 h 107"/>
                <a:gd name="T38" fmla="*/ 27 w 45"/>
                <a:gd name="T39" fmla="*/ 62 h 107"/>
                <a:gd name="T40" fmla="*/ 27 w 45"/>
                <a:gd name="T41" fmla="*/ 90 h 107"/>
                <a:gd name="T42" fmla="*/ 33 w 45"/>
                <a:gd name="T43" fmla="*/ 71 h 107"/>
                <a:gd name="T44" fmla="*/ 35 w 45"/>
                <a:gd name="T45" fmla="*/ 69 h 107"/>
                <a:gd name="T46" fmla="*/ 45 w 45"/>
                <a:gd name="T47" fmla="*/ 73 h 107"/>
                <a:gd name="T48" fmla="*/ 35 w 45"/>
                <a:gd name="T49" fmla="*/ 69 h 107"/>
                <a:gd name="T50" fmla="*/ 40 w 45"/>
                <a:gd name="T51" fmla="*/ 93 h 107"/>
                <a:gd name="T52" fmla="*/ 45 w 45"/>
                <a:gd name="T53" fmla="*/ 75 h 107"/>
                <a:gd name="T54" fmla="*/ 27 w 45"/>
                <a:gd name="T55" fmla="*/ 92 h 107"/>
                <a:gd name="T56" fmla="*/ 38 w 45"/>
                <a:gd name="T57" fmla="*/ 95 h 107"/>
                <a:gd name="T58" fmla="*/ 27 w 45"/>
                <a:gd name="T59" fmla="*/ 92 h 107"/>
                <a:gd name="T60" fmla="*/ 18 w 45"/>
                <a:gd name="T61" fmla="*/ 107 h 107"/>
                <a:gd name="T62" fmla="*/ 26 w 45"/>
                <a:gd name="T63" fmla="*/ 93 h 107"/>
                <a:gd name="T64" fmla="*/ 0 w 45"/>
                <a:gd name="T65" fmla="*/ 93 h 107"/>
                <a:gd name="T66" fmla="*/ 17 w 45"/>
                <a:gd name="T67" fmla="*/ 107 h 107"/>
                <a:gd name="T68" fmla="*/ 0 w 45"/>
                <a:gd name="T69" fmla="*/ 93 h 107"/>
                <a:gd name="T70" fmla="*/ 0 w 45"/>
                <a:gd name="T71" fmla="*/ 92 h 107"/>
                <a:gd name="T72" fmla="*/ 8 w 45"/>
                <a:gd name="T73" fmla="*/ 79 h 107"/>
                <a:gd name="T74" fmla="*/ 9 w 45"/>
                <a:gd name="T75" fmla="*/ 79 h 107"/>
                <a:gd name="T76" fmla="*/ 26 w 45"/>
                <a:gd name="T77" fmla="*/ 92 h 107"/>
                <a:gd name="T78" fmla="*/ 9 w 45"/>
                <a:gd name="T79" fmla="*/ 79 h 107"/>
                <a:gd name="T80" fmla="*/ 18 w 45"/>
                <a:gd name="T81" fmla="*/ 78 h 107"/>
                <a:gd name="T82" fmla="*/ 26 w 45"/>
                <a:gd name="T83" fmla="*/ 64 h 107"/>
                <a:gd name="T84" fmla="*/ 0 w 45"/>
                <a:gd name="T85" fmla="*/ 64 h 107"/>
                <a:gd name="T86" fmla="*/ 17 w 45"/>
                <a:gd name="T87" fmla="*/ 78 h 107"/>
                <a:gd name="T88" fmla="*/ 0 w 45"/>
                <a:gd name="T89" fmla="*/ 64 h 107"/>
                <a:gd name="T90" fmla="*/ 0 w 45"/>
                <a:gd name="T91" fmla="*/ 62 h 107"/>
                <a:gd name="T92" fmla="*/ 8 w 45"/>
                <a:gd name="T93" fmla="*/ 49 h 107"/>
                <a:gd name="T94" fmla="*/ 9 w 45"/>
                <a:gd name="T95" fmla="*/ 49 h 107"/>
                <a:gd name="T96" fmla="*/ 26 w 45"/>
                <a:gd name="T97" fmla="*/ 62 h 107"/>
                <a:gd name="T98" fmla="*/ 9 w 45"/>
                <a:gd name="T99" fmla="*/ 49 h 107"/>
                <a:gd name="T100" fmla="*/ 18 w 45"/>
                <a:gd name="T101" fmla="*/ 47 h 107"/>
                <a:gd name="T102" fmla="*/ 26 w 45"/>
                <a:gd name="T103" fmla="*/ 34 h 107"/>
                <a:gd name="T104" fmla="*/ 0 w 45"/>
                <a:gd name="T105" fmla="*/ 34 h 107"/>
                <a:gd name="T106" fmla="*/ 17 w 45"/>
                <a:gd name="T107" fmla="*/ 47 h 107"/>
                <a:gd name="T108" fmla="*/ 0 w 45"/>
                <a:gd name="T109" fmla="*/ 34 h 107"/>
                <a:gd name="T110" fmla="*/ 9 w 45"/>
                <a:gd name="T111" fmla="*/ 32 h 107"/>
                <a:gd name="T112" fmla="*/ 26 w 45"/>
                <a:gd name="T113" fmla="*/ 19 h 107"/>
                <a:gd name="T114" fmla="*/ 0 w 45"/>
                <a:gd name="T115" fmla="*/ 19 h 107"/>
                <a:gd name="T116" fmla="*/ 8 w 45"/>
                <a:gd name="T117" fmla="*/ 32 h 107"/>
                <a:gd name="T118" fmla="*/ 0 w 45"/>
                <a:gd name="T119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" h="107">
                  <a:moveTo>
                    <a:pt x="32" y="13"/>
                  </a:moveTo>
                  <a:lnTo>
                    <a:pt x="32" y="26"/>
                  </a:lnTo>
                  <a:lnTo>
                    <a:pt x="27" y="31"/>
                  </a:lnTo>
                  <a:lnTo>
                    <a:pt x="27" y="18"/>
                  </a:lnTo>
                  <a:lnTo>
                    <a:pt x="32" y="13"/>
                  </a:lnTo>
                  <a:close/>
                  <a:moveTo>
                    <a:pt x="34" y="11"/>
                  </a:moveTo>
                  <a:lnTo>
                    <a:pt x="34" y="25"/>
                  </a:lnTo>
                  <a:lnTo>
                    <a:pt x="45" y="14"/>
                  </a:lnTo>
                  <a:lnTo>
                    <a:pt x="45" y="0"/>
                  </a:lnTo>
                  <a:lnTo>
                    <a:pt x="34" y="11"/>
                  </a:lnTo>
                  <a:close/>
                  <a:moveTo>
                    <a:pt x="39" y="22"/>
                  </a:moveTo>
                  <a:lnTo>
                    <a:pt x="39" y="34"/>
                  </a:lnTo>
                  <a:lnTo>
                    <a:pt x="45" y="28"/>
                  </a:lnTo>
                  <a:lnTo>
                    <a:pt x="45" y="16"/>
                  </a:lnTo>
                  <a:lnTo>
                    <a:pt x="39" y="22"/>
                  </a:lnTo>
                  <a:close/>
                  <a:moveTo>
                    <a:pt x="27" y="33"/>
                  </a:moveTo>
                  <a:lnTo>
                    <a:pt x="27" y="46"/>
                  </a:lnTo>
                  <a:lnTo>
                    <a:pt x="37" y="36"/>
                  </a:lnTo>
                  <a:lnTo>
                    <a:pt x="37" y="23"/>
                  </a:lnTo>
                  <a:lnTo>
                    <a:pt x="27" y="33"/>
                  </a:lnTo>
                  <a:close/>
                  <a:moveTo>
                    <a:pt x="27" y="48"/>
                  </a:moveTo>
                  <a:lnTo>
                    <a:pt x="27" y="60"/>
                  </a:lnTo>
                  <a:lnTo>
                    <a:pt x="33" y="55"/>
                  </a:lnTo>
                  <a:lnTo>
                    <a:pt x="33" y="42"/>
                  </a:lnTo>
                  <a:lnTo>
                    <a:pt x="27" y="48"/>
                  </a:lnTo>
                  <a:close/>
                  <a:moveTo>
                    <a:pt x="34" y="41"/>
                  </a:moveTo>
                  <a:lnTo>
                    <a:pt x="34" y="53"/>
                  </a:lnTo>
                  <a:lnTo>
                    <a:pt x="45" y="43"/>
                  </a:lnTo>
                  <a:lnTo>
                    <a:pt x="45" y="30"/>
                  </a:lnTo>
                  <a:lnTo>
                    <a:pt x="34" y="41"/>
                  </a:lnTo>
                  <a:close/>
                  <a:moveTo>
                    <a:pt x="39" y="50"/>
                  </a:moveTo>
                  <a:lnTo>
                    <a:pt x="39" y="63"/>
                  </a:lnTo>
                  <a:lnTo>
                    <a:pt x="45" y="57"/>
                  </a:lnTo>
                  <a:lnTo>
                    <a:pt x="45" y="45"/>
                  </a:lnTo>
                  <a:lnTo>
                    <a:pt x="39" y="50"/>
                  </a:lnTo>
                  <a:close/>
                  <a:moveTo>
                    <a:pt x="27" y="62"/>
                  </a:moveTo>
                  <a:lnTo>
                    <a:pt x="27" y="75"/>
                  </a:lnTo>
                  <a:lnTo>
                    <a:pt x="38" y="64"/>
                  </a:lnTo>
                  <a:lnTo>
                    <a:pt x="38" y="52"/>
                  </a:lnTo>
                  <a:lnTo>
                    <a:pt x="27" y="62"/>
                  </a:lnTo>
                  <a:close/>
                  <a:moveTo>
                    <a:pt x="27" y="77"/>
                  </a:moveTo>
                  <a:lnTo>
                    <a:pt x="27" y="90"/>
                  </a:lnTo>
                  <a:lnTo>
                    <a:pt x="33" y="85"/>
                  </a:lnTo>
                  <a:lnTo>
                    <a:pt x="33" y="71"/>
                  </a:lnTo>
                  <a:lnTo>
                    <a:pt x="27" y="77"/>
                  </a:lnTo>
                  <a:close/>
                  <a:moveTo>
                    <a:pt x="35" y="69"/>
                  </a:moveTo>
                  <a:lnTo>
                    <a:pt x="35" y="84"/>
                  </a:lnTo>
                  <a:lnTo>
                    <a:pt x="45" y="73"/>
                  </a:lnTo>
                  <a:lnTo>
                    <a:pt x="45" y="59"/>
                  </a:lnTo>
                  <a:lnTo>
                    <a:pt x="35" y="69"/>
                  </a:lnTo>
                  <a:close/>
                  <a:moveTo>
                    <a:pt x="40" y="81"/>
                  </a:moveTo>
                  <a:lnTo>
                    <a:pt x="40" y="93"/>
                  </a:lnTo>
                  <a:lnTo>
                    <a:pt x="45" y="89"/>
                  </a:lnTo>
                  <a:lnTo>
                    <a:pt x="45" y="75"/>
                  </a:lnTo>
                  <a:lnTo>
                    <a:pt x="40" y="81"/>
                  </a:lnTo>
                  <a:close/>
                  <a:moveTo>
                    <a:pt x="27" y="92"/>
                  </a:moveTo>
                  <a:lnTo>
                    <a:pt x="27" y="106"/>
                  </a:lnTo>
                  <a:lnTo>
                    <a:pt x="38" y="95"/>
                  </a:lnTo>
                  <a:lnTo>
                    <a:pt x="38" y="82"/>
                  </a:lnTo>
                  <a:lnTo>
                    <a:pt x="27" y="92"/>
                  </a:lnTo>
                  <a:close/>
                  <a:moveTo>
                    <a:pt x="18" y="93"/>
                  </a:moveTo>
                  <a:lnTo>
                    <a:pt x="18" y="107"/>
                  </a:lnTo>
                  <a:lnTo>
                    <a:pt x="26" y="107"/>
                  </a:lnTo>
                  <a:lnTo>
                    <a:pt x="26" y="93"/>
                  </a:lnTo>
                  <a:lnTo>
                    <a:pt x="18" y="93"/>
                  </a:lnTo>
                  <a:close/>
                  <a:moveTo>
                    <a:pt x="0" y="93"/>
                  </a:moveTo>
                  <a:lnTo>
                    <a:pt x="0" y="107"/>
                  </a:lnTo>
                  <a:lnTo>
                    <a:pt x="17" y="107"/>
                  </a:lnTo>
                  <a:lnTo>
                    <a:pt x="17" y="93"/>
                  </a:lnTo>
                  <a:lnTo>
                    <a:pt x="0" y="93"/>
                  </a:lnTo>
                  <a:close/>
                  <a:moveTo>
                    <a:pt x="0" y="79"/>
                  </a:moveTo>
                  <a:lnTo>
                    <a:pt x="0" y="92"/>
                  </a:lnTo>
                  <a:lnTo>
                    <a:pt x="8" y="92"/>
                  </a:lnTo>
                  <a:lnTo>
                    <a:pt x="8" y="79"/>
                  </a:lnTo>
                  <a:lnTo>
                    <a:pt x="0" y="79"/>
                  </a:lnTo>
                  <a:close/>
                  <a:moveTo>
                    <a:pt x="9" y="79"/>
                  </a:moveTo>
                  <a:lnTo>
                    <a:pt x="9" y="92"/>
                  </a:lnTo>
                  <a:lnTo>
                    <a:pt x="26" y="92"/>
                  </a:lnTo>
                  <a:lnTo>
                    <a:pt x="26" y="79"/>
                  </a:lnTo>
                  <a:lnTo>
                    <a:pt x="9" y="79"/>
                  </a:lnTo>
                  <a:close/>
                  <a:moveTo>
                    <a:pt x="18" y="64"/>
                  </a:moveTo>
                  <a:lnTo>
                    <a:pt x="18" y="78"/>
                  </a:lnTo>
                  <a:lnTo>
                    <a:pt x="26" y="78"/>
                  </a:lnTo>
                  <a:lnTo>
                    <a:pt x="26" y="64"/>
                  </a:lnTo>
                  <a:lnTo>
                    <a:pt x="18" y="64"/>
                  </a:lnTo>
                  <a:close/>
                  <a:moveTo>
                    <a:pt x="0" y="64"/>
                  </a:moveTo>
                  <a:lnTo>
                    <a:pt x="0" y="78"/>
                  </a:lnTo>
                  <a:lnTo>
                    <a:pt x="17" y="78"/>
                  </a:lnTo>
                  <a:lnTo>
                    <a:pt x="17" y="64"/>
                  </a:lnTo>
                  <a:lnTo>
                    <a:pt x="0" y="64"/>
                  </a:lnTo>
                  <a:close/>
                  <a:moveTo>
                    <a:pt x="0" y="49"/>
                  </a:moveTo>
                  <a:lnTo>
                    <a:pt x="0" y="62"/>
                  </a:lnTo>
                  <a:lnTo>
                    <a:pt x="8" y="62"/>
                  </a:lnTo>
                  <a:lnTo>
                    <a:pt x="8" y="49"/>
                  </a:lnTo>
                  <a:lnTo>
                    <a:pt x="0" y="49"/>
                  </a:lnTo>
                  <a:close/>
                  <a:moveTo>
                    <a:pt x="9" y="49"/>
                  </a:moveTo>
                  <a:lnTo>
                    <a:pt x="9" y="62"/>
                  </a:lnTo>
                  <a:lnTo>
                    <a:pt x="26" y="62"/>
                  </a:lnTo>
                  <a:lnTo>
                    <a:pt x="26" y="49"/>
                  </a:lnTo>
                  <a:lnTo>
                    <a:pt x="9" y="49"/>
                  </a:lnTo>
                  <a:close/>
                  <a:moveTo>
                    <a:pt x="18" y="34"/>
                  </a:moveTo>
                  <a:lnTo>
                    <a:pt x="18" y="47"/>
                  </a:lnTo>
                  <a:lnTo>
                    <a:pt x="26" y="47"/>
                  </a:lnTo>
                  <a:lnTo>
                    <a:pt x="26" y="34"/>
                  </a:lnTo>
                  <a:lnTo>
                    <a:pt x="18" y="34"/>
                  </a:lnTo>
                  <a:close/>
                  <a:moveTo>
                    <a:pt x="0" y="34"/>
                  </a:moveTo>
                  <a:lnTo>
                    <a:pt x="0" y="47"/>
                  </a:lnTo>
                  <a:lnTo>
                    <a:pt x="17" y="47"/>
                  </a:lnTo>
                  <a:lnTo>
                    <a:pt x="17" y="34"/>
                  </a:lnTo>
                  <a:lnTo>
                    <a:pt x="0" y="34"/>
                  </a:lnTo>
                  <a:close/>
                  <a:moveTo>
                    <a:pt x="9" y="19"/>
                  </a:moveTo>
                  <a:lnTo>
                    <a:pt x="9" y="32"/>
                  </a:lnTo>
                  <a:lnTo>
                    <a:pt x="26" y="32"/>
                  </a:lnTo>
                  <a:lnTo>
                    <a:pt x="26" y="19"/>
                  </a:lnTo>
                  <a:lnTo>
                    <a:pt x="9" y="19"/>
                  </a:lnTo>
                  <a:close/>
                  <a:moveTo>
                    <a:pt x="0" y="19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9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441">
              <a:extLst>
                <a:ext uri="{FF2B5EF4-FFF2-40B4-BE49-F238E27FC236}">
                  <a16:creationId xmlns:a16="http://schemas.microsoft.com/office/drawing/2014/main" id="{712DDFD1-97FB-4375-AF69-8B9A007D49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0150" y="3251200"/>
              <a:ext cx="63500" cy="28575"/>
            </a:xfrm>
            <a:custGeom>
              <a:avLst/>
              <a:gdLst>
                <a:gd name="T0" fmla="*/ 26 w 40"/>
                <a:gd name="T1" fmla="*/ 15 h 18"/>
                <a:gd name="T2" fmla="*/ 23 w 40"/>
                <a:gd name="T3" fmla="*/ 18 h 18"/>
                <a:gd name="T4" fmla="*/ 9 w 40"/>
                <a:gd name="T5" fmla="*/ 18 h 18"/>
                <a:gd name="T6" fmla="*/ 12 w 40"/>
                <a:gd name="T7" fmla="*/ 15 h 18"/>
                <a:gd name="T8" fmla="*/ 26 w 40"/>
                <a:gd name="T9" fmla="*/ 15 h 18"/>
                <a:gd name="T10" fmla="*/ 8 w 40"/>
                <a:gd name="T11" fmla="*/ 9 h 18"/>
                <a:gd name="T12" fmla="*/ 0 w 40"/>
                <a:gd name="T13" fmla="*/ 18 h 18"/>
                <a:gd name="T14" fmla="*/ 7 w 40"/>
                <a:gd name="T15" fmla="*/ 18 h 18"/>
                <a:gd name="T16" fmla="*/ 16 w 40"/>
                <a:gd name="T17" fmla="*/ 9 h 18"/>
                <a:gd name="T18" fmla="*/ 8 w 40"/>
                <a:gd name="T19" fmla="*/ 9 h 18"/>
                <a:gd name="T20" fmla="*/ 18 w 40"/>
                <a:gd name="T21" fmla="*/ 0 h 18"/>
                <a:gd name="T22" fmla="*/ 10 w 40"/>
                <a:gd name="T23" fmla="*/ 8 h 18"/>
                <a:gd name="T24" fmla="*/ 17 w 40"/>
                <a:gd name="T25" fmla="*/ 8 h 18"/>
                <a:gd name="T26" fmla="*/ 25 w 40"/>
                <a:gd name="T27" fmla="*/ 0 h 18"/>
                <a:gd name="T28" fmla="*/ 18 w 40"/>
                <a:gd name="T29" fmla="*/ 0 h 18"/>
                <a:gd name="T30" fmla="*/ 27 w 40"/>
                <a:gd name="T31" fmla="*/ 0 h 18"/>
                <a:gd name="T32" fmla="*/ 13 w 40"/>
                <a:gd name="T33" fmla="*/ 13 h 18"/>
                <a:gd name="T34" fmla="*/ 27 w 40"/>
                <a:gd name="T35" fmla="*/ 13 h 18"/>
                <a:gd name="T36" fmla="*/ 40 w 40"/>
                <a:gd name="T37" fmla="*/ 0 h 18"/>
                <a:gd name="T38" fmla="*/ 27 w 40"/>
                <a:gd name="T3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18">
                  <a:moveTo>
                    <a:pt x="26" y="15"/>
                  </a:moveTo>
                  <a:lnTo>
                    <a:pt x="23" y="18"/>
                  </a:lnTo>
                  <a:lnTo>
                    <a:pt x="9" y="18"/>
                  </a:lnTo>
                  <a:lnTo>
                    <a:pt x="12" y="15"/>
                  </a:lnTo>
                  <a:lnTo>
                    <a:pt x="26" y="15"/>
                  </a:lnTo>
                  <a:close/>
                  <a:moveTo>
                    <a:pt x="8" y="9"/>
                  </a:moveTo>
                  <a:lnTo>
                    <a:pt x="0" y="18"/>
                  </a:lnTo>
                  <a:lnTo>
                    <a:pt x="7" y="18"/>
                  </a:lnTo>
                  <a:lnTo>
                    <a:pt x="16" y="9"/>
                  </a:lnTo>
                  <a:lnTo>
                    <a:pt x="8" y="9"/>
                  </a:lnTo>
                  <a:close/>
                  <a:moveTo>
                    <a:pt x="18" y="0"/>
                  </a:moveTo>
                  <a:lnTo>
                    <a:pt x="10" y="8"/>
                  </a:lnTo>
                  <a:lnTo>
                    <a:pt x="17" y="8"/>
                  </a:lnTo>
                  <a:lnTo>
                    <a:pt x="25" y="0"/>
                  </a:lnTo>
                  <a:lnTo>
                    <a:pt x="18" y="0"/>
                  </a:lnTo>
                  <a:close/>
                  <a:moveTo>
                    <a:pt x="27" y="0"/>
                  </a:moveTo>
                  <a:lnTo>
                    <a:pt x="13" y="13"/>
                  </a:lnTo>
                  <a:lnTo>
                    <a:pt x="27" y="13"/>
                  </a:lnTo>
                  <a:lnTo>
                    <a:pt x="4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C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442">
              <a:extLst>
                <a:ext uri="{FF2B5EF4-FFF2-40B4-BE49-F238E27FC236}">
                  <a16:creationId xmlns:a16="http://schemas.microsoft.com/office/drawing/2014/main" id="{48AB79D5-0EBD-4F69-B9D0-AC68714BAD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800" y="3249613"/>
              <a:ext cx="74613" cy="176213"/>
            </a:xfrm>
            <a:custGeom>
              <a:avLst/>
              <a:gdLst>
                <a:gd name="T0" fmla="*/ 0 w 47"/>
                <a:gd name="T1" fmla="*/ 20 h 111"/>
                <a:gd name="T2" fmla="*/ 0 w 47"/>
                <a:gd name="T3" fmla="*/ 50 h 111"/>
                <a:gd name="T4" fmla="*/ 0 w 47"/>
                <a:gd name="T5" fmla="*/ 67 h 111"/>
                <a:gd name="T6" fmla="*/ 0 w 47"/>
                <a:gd name="T7" fmla="*/ 95 h 111"/>
                <a:gd name="T8" fmla="*/ 28 w 47"/>
                <a:gd name="T9" fmla="*/ 111 h 111"/>
                <a:gd name="T10" fmla="*/ 47 w 47"/>
                <a:gd name="T11" fmla="*/ 1 h 111"/>
                <a:gd name="T12" fmla="*/ 28 w 47"/>
                <a:gd name="T13" fmla="*/ 65 h 111"/>
                <a:gd name="T14" fmla="*/ 28 w 47"/>
                <a:gd name="T15" fmla="*/ 78 h 111"/>
                <a:gd name="T16" fmla="*/ 28 w 47"/>
                <a:gd name="T17" fmla="*/ 93 h 111"/>
                <a:gd name="T18" fmla="*/ 34 w 47"/>
                <a:gd name="T19" fmla="*/ 58 h 111"/>
                <a:gd name="T20" fmla="*/ 34 w 47"/>
                <a:gd name="T21" fmla="*/ 45 h 111"/>
                <a:gd name="T22" fmla="*/ 28 w 47"/>
                <a:gd name="T23" fmla="*/ 36 h 111"/>
                <a:gd name="T24" fmla="*/ 28 w 47"/>
                <a:gd name="T25" fmla="*/ 49 h 111"/>
                <a:gd name="T26" fmla="*/ 28 w 47"/>
                <a:gd name="T27" fmla="*/ 21 h 111"/>
                <a:gd name="T28" fmla="*/ 44 w 47"/>
                <a:gd name="T29" fmla="*/ 1 h 111"/>
                <a:gd name="T30" fmla="*/ 31 w 47"/>
                <a:gd name="T31" fmla="*/ 1 h 111"/>
                <a:gd name="T32" fmla="*/ 27 w 47"/>
                <a:gd name="T33" fmla="*/ 19 h 111"/>
                <a:gd name="T34" fmla="*/ 30 w 47"/>
                <a:gd name="T35" fmla="*/ 16 h 111"/>
                <a:gd name="T36" fmla="*/ 21 w 47"/>
                <a:gd name="T37" fmla="*/ 9 h 111"/>
                <a:gd name="T38" fmla="*/ 12 w 47"/>
                <a:gd name="T39" fmla="*/ 10 h 111"/>
                <a:gd name="T40" fmla="*/ 4 w 47"/>
                <a:gd name="T41" fmla="*/ 19 h 111"/>
                <a:gd name="T42" fmla="*/ 1 w 47"/>
                <a:gd name="T43" fmla="*/ 67 h 111"/>
                <a:gd name="T44" fmla="*/ 1 w 47"/>
                <a:gd name="T45" fmla="*/ 81 h 111"/>
                <a:gd name="T46" fmla="*/ 1 w 47"/>
                <a:gd name="T47" fmla="*/ 95 h 111"/>
                <a:gd name="T48" fmla="*/ 9 w 47"/>
                <a:gd name="T49" fmla="*/ 65 h 111"/>
                <a:gd name="T50" fmla="*/ 9 w 47"/>
                <a:gd name="T51" fmla="*/ 52 h 111"/>
                <a:gd name="T52" fmla="*/ 1 w 47"/>
                <a:gd name="T53" fmla="*/ 37 h 111"/>
                <a:gd name="T54" fmla="*/ 1 w 47"/>
                <a:gd name="T55" fmla="*/ 50 h 111"/>
                <a:gd name="T56" fmla="*/ 1 w 47"/>
                <a:gd name="T57" fmla="*/ 22 h 111"/>
                <a:gd name="T58" fmla="*/ 18 w 47"/>
                <a:gd name="T59" fmla="*/ 110 h 111"/>
                <a:gd name="T60" fmla="*/ 18 w 47"/>
                <a:gd name="T61" fmla="*/ 96 h 111"/>
                <a:gd name="T62" fmla="*/ 19 w 47"/>
                <a:gd name="T63" fmla="*/ 110 h 111"/>
                <a:gd name="T64" fmla="*/ 27 w 47"/>
                <a:gd name="T65" fmla="*/ 110 h 111"/>
                <a:gd name="T66" fmla="*/ 10 w 47"/>
                <a:gd name="T67" fmla="*/ 82 h 111"/>
                <a:gd name="T68" fmla="*/ 27 w 47"/>
                <a:gd name="T69" fmla="*/ 81 h 111"/>
                <a:gd name="T70" fmla="*/ 27 w 47"/>
                <a:gd name="T71" fmla="*/ 67 h 111"/>
                <a:gd name="T72" fmla="*/ 10 w 47"/>
                <a:gd name="T73" fmla="*/ 65 h 111"/>
                <a:gd name="T74" fmla="*/ 27 w 47"/>
                <a:gd name="T75" fmla="*/ 65 h 111"/>
                <a:gd name="T76" fmla="*/ 19 w 47"/>
                <a:gd name="T77" fmla="*/ 37 h 111"/>
                <a:gd name="T78" fmla="*/ 27 w 47"/>
                <a:gd name="T79" fmla="*/ 35 h 111"/>
                <a:gd name="T80" fmla="*/ 27 w 47"/>
                <a:gd name="T81" fmla="*/ 22 h 111"/>
                <a:gd name="T82" fmla="*/ 28 w 47"/>
                <a:gd name="T83" fmla="*/ 109 h 111"/>
                <a:gd name="T84" fmla="*/ 39 w 47"/>
                <a:gd name="T85" fmla="*/ 98 h 111"/>
                <a:gd name="T86" fmla="*/ 41 w 47"/>
                <a:gd name="T87" fmla="*/ 84 h 111"/>
                <a:gd name="T88" fmla="*/ 46 w 47"/>
                <a:gd name="T89" fmla="*/ 76 h 111"/>
                <a:gd name="T90" fmla="*/ 46 w 47"/>
                <a:gd name="T91" fmla="*/ 62 h 111"/>
                <a:gd name="T92" fmla="*/ 40 w 47"/>
                <a:gd name="T93" fmla="*/ 66 h 111"/>
                <a:gd name="T94" fmla="*/ 46 w 47"/>
                <a:gd name="T95" fmla="*/ 60 h 111"/>
                <a:gd name="T96" fmla="*/ 35 w 47"/>
                <a:gd name="T97" fmla="*/ 44 h 111"/>
                <a:gd name="T98" fmla="*/ 46 w 47"/>
                <a:gd name="T99" fmla="*/ 31 h 111"/>
                <a:gd name="T100" fmla="*/ 46 w 47"/>
                <a:gd name="T101" fmla="*/ 19 h 111"/>
                <a:gd name="T102" fmla="*/ 35 w 47"/>
                <a:gd name="T103" fmla="*/ 28 h 111"/>
                <a:gd name="T104" fmla="*/ 46 w 47"/>
                <a:gd name="T10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111">
                  <a:moveTo>
                    <a:pt x="47" y="0"/>
                  </a:moveTo>
                  <a:lnTo>
                    <a:pt x="21" y="0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28" y="111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7" y="1"/>
                  </a:lnTo>
                  <a:lnTo>
                    <a:pt x="47" y="0"/>
                  </a:lnTo>
                  <a:close/>
                  <a:moveTo>
                    <a:pt x="28" y="78"/>
                  </a:moveTo>
                  <a:lnTo>
                    <a:pt x="28" y="65"/>
                  </a:lnTo>
                  <a:lnTo>
                    <a:pt x="39" y="55"/>
                  </a:lnTo>
                  <a:lnTo>
                    <a:pt x="39" y="67"/>
                  </a:lnTo>
                  <a:lnTo>
                    <a:pt x="28" y="78"/>
                  </a:lnTo>
                  <a:close/>
                  <a:moveTo>
                    <a:pt x="34" y="74"/>
                  </a:moveTo>
                  <a:lnTo>
                    <a:pt x="34" y="88"/>
                  </a:lnTo>
                  <a:lnTo>
                    <a:pt x="28" y="93"/>
                  </a:lnTo>
                  <a:lnTo>
                    <a:pt x="28" y="80"/>
                  </a:lnTo>
                  <a:lnTo>
                    <a:pt x="34" y="74"/>
                  </a:lnTo>
                  <a:close/>
                  <a:moveTo>
                    <a:pt x="34" y="58"/>
                  </a:moveTo>
                  <a:lnTo>
                    <a:pt x="28" y="63"/>
                  </a:lnTo>
                  <a:lnTo>
                    <a:pt x="28" y="51"/>
                  </a:lnTo>
                  <a:lnTo>
                    <a:pt x="34" y="45"/>
                  </a:lnTo>
                  <a:lnTo>
                    <a:pt x="34" y="58"/>
                  </a:lnTo>
                  <a:close/>
                  <a:moveTo>
                    <a:pt x="28" y="49"/>
                  </a:moveTo>
                  <a:lnTo>
                    <a:pt x="28" y="36"/>
                  </a:lnTo>
                  <a:lnTo>
                    <a:pt x="38" y="26"/>
                  </a:lnTo>
                  <a:lnTo>
                    <a:pt x="38" y="39"/>
                  </a:lnTo>
                  <a:lnTo>
                    <a:pt x="28" y="49"/>
                  </a:lnTo>
                  <a:close/>
                  <a:moveTo>
                    <a:pt x="33" y="29"/>
                  </a:moveTo>
                  <a:lnTo>
                    <a:pt x="28" y="34"/>
                  </a:lnTo>
                  <a:lnTo>
                    <a:pt x="28" y="21"/>
                  </a:lnTo>
                  <a:lnTo>
                    <a:pt x="33" y="16"/>
                  </a:lnTo>
                  <a:lnTo>
                    <a:pt x="33" y="29"/>
                  </a:lnTo>
                  <a:close/>
                  <a:moveTo>
                    <a:pt x="44" y="1"/>
                  </a:moveTo>
                  <a:lnTo>
                    <a:pt x="31" y="14"/>
                  </a:lnTo>
                  <a:lnTo>
                    <a:pt x="17" y="14"/>
                  </a:lnTo>
                  <a:lnTo>
                    <a:pt x="31" y="1"/>
                  </a:lnTo>
                  <a:lnTo>
                    <a:pt x="44" y="1"/>
                  </a:lnTo>
                  <a:close/>
                  <a:moveTo>
                    <a:pt x="30" y="16"/>
                  </a:moveTo>
                  <a:lnTo>
                    <a:pt x="27" y="19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30" y="16"/>
                  </a:lnTo>
                  <a:close/>
                  <a:moveTo>
                    <a:pt x="22" y="1"/>
                  </a:moveTo>
                  <a:lnTo>
                    <a:pt x="29" y="1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22" y="1"/>
                  </a:lnTo>
                  <a:close/>
                  <a:moveTo>
                    <a:pt x="12" y="10"/>
                  </a:moveTo>
                  <a:lnTo>
                    <a:pt x="20" y="10"/>
                  </a:lnTo>
                  <a:lnTo>
                    <a:pt x="11" y="19"/>
                  </a:lnTo>
                  <a:lnTo>
                    <a:pt x="4" y="19"/>
                  </a:lnTo>
                  <a:lnTo>
                    <a:pt x="12" y="10"/>
                  </a:lnTo>
                  <a:close/>
                  <a:moveTo>
                    <a:pt x="1" y="81"/>
                  </a:moveTo>
                  <a:lnTo>
                    <a:pt x="1" y="67"/>
                  </a:lnTo>
                  <a:lnTo>
                    <a:pt x="18" y="67"/>
                  </a:lnTo>
                  <a:lnTo>
                    <a:pt x="18" y="81"/>
                  </a:lnTo>
                  <a:lnTo>
                    <a:pt x="1" y="81"/>
                  </a:lnTo>
                  <a:close/>
                  <a:moveTo>
                    <a:pt x="9" y="82"/>
                  </a:moveTo>
                  <a:lnTo>
                    <a:pt x="9" y="95"/>
                  </a:lnTo>
                  <a:lnTo>
                    <a:pt x="1" y="95"/>
                  </a:lnTo>
                  <a:lnTo>
                    <a:pt x="1" y="82"/>
                  </a:lnTo>
                  <a:lnTo>
                    <a:pt x="9" y="82"/>
                  </a:lnTo>
                  <a:close/>
                  <a:moveTo>
                    <a:pt x="9" y="65"/>
                  </a:moveTo>
                  <a:lnTo>
                    <a:pt x="1" y="65"/>
                  </a:lnTo>
                  <a:lnTo>
                    <a:pt x="1" y="52"/>
                  </a:lnTo>
                  <a:lnTo>
                    <a:pt x="9" y="52"/>
                  </a:lnTo>
                  <a:lnTo>
                    <a:pt x="9" y="65"/>
                  </a:lnTo>
                  <a:close/>
                  <a:moveTo>
                    <a:pt x="1" y="50"/>
                  </a:moveTo>
                  <a:lnTo>
                    <a:pt x="1" y="37"/>
                  </a:lnTo>
                  <a:lnTo>
                    <a:pt x="18" y="37"/>
                  </a:lnTo>
                  <a:lnTo>
                    <a:pt x="18" y="50"/>
                  </a:lnTo>
                  <a:lnTo>
                    <a:pt x="1" y="50"/>
                  </a:lnTo>
                  <a:close/>
                  <a:moveTo>
                    <a:pt x="9" y="35"/>
                  </a:moveTo>
                  <a:lnTo>
                    <a:pt x="1" y="35"/>
                  </a:lnTo>
                  <a:lnTo>
                    <a:pt x="1" y="22"/>
                  </a:lnTo>
                  <a:lnTo>
                    <a:pt x="9" y="22"/>
                  </a:lnTo>
                  <a:lnTo>
                    <a:pt x="9" y="35"/>
                  </a:lnTo>
                  <a:close/>
                  <a:moveTo>
                    <a:pt x="18" y="110"/>
                  </a:moveTo>
                  <a:lnTo>
                    <a:pt x="1" y="110"/>
                  </a:lnTo>
                  <a:lnTo>
                    <a:pt x="1" y="96"/>
                  </a:lnTo>
                  <a:lnTo>
                    <a:pt x="18" y="96"/>
                  </a:lnTo>
                  <a:lnTo>
                    <a:pt x="18" y="110"/>
                  </a:lnTo>
                  <a:close/>
                  <a:moveTo>
                    <a:pt x="27" y="110"/>
                  </a:moveTo>
                  <a:lnTo>
                    <a:pt x="19" y="110"/>
                  </a:lnTo>
                  <a:lnTo>
                    <a:pt x="19" y="96"/>
                  </a:lnTo>
                  <a:lnTo>
                    <a:pt x="27" y="96"/>
                  </a:lnTo>
                  <a:lnTo>
                    <a:pt x="27" y="110"/>
                  </a:lnTo>
                  <a:close/>
                  <a:moveTo>
                    <a:pt x="27" y="95"/>
                  </a:moveTo>
                  <a:lnTo>
                    <a:pt x="10" y="95"/>
                  </a:lnTo>
                  <a:lnTo>
                    <a:pt x="10" y="82"/>
                  </a:lnTo>
                  <a:lnTo>
                    <a:pt x="27" y="82"/>
                  </a:lnTo>
                  <a:lnTo>
                    <a:pt x="27" y="95"/>
                  </a:lnTo>
                  <a:close/>
                  <a:moveTo>
                    <a:pt x="27" y="81"/>
                  </a:moveTo>
                  <a:lnTo>
                    <a:pt x="19" y="81"/>
                  </a:lnTo>
                  <a:lnTo>
                    <a:pt x="19" y="67"/>
                  </a:lnTo>
                  <a:lnTo>
                    <a:pt x="27" y="67"/>
                  </a:lnTo>
                  <a:lnTo>
                    <a:pt x="27" y="81"/>
                  </a:lnTo>
                  <a:close/>
                  <a:moveTo>
                    <a:pt x="27" y="65"/>
                  </a:moveTo>
                  <a:lnTo>
                    <a:pt x="10" y="65"/>
                  </a:lnTo>
                  <a:lnTo>
                    <a:pt x="10" y="52"/>
                  </a:lnTo>
                  <a:lnTo>
                    <a:pt x="27" y="52"/>
                  </a:lnTo>
                  <a:lnTo>
                    <a:pt x="27" y="65"/>
                  </a:lnTo>
                  <a:close/>
                  <a:moveTo>
                    <a:pt x="27" y="50"/>
                  </a:moveTo>
                  <a:lnTo>
                    <a:pt x="19" y="50"/>
                  </a:lnTo>
                  <a:lnTo>
                    <a:pt x="19" y="37"/>
                  </a:lnTo>
                  <a:lnTo>
                    <a:pt x="27" y="37"/>
                  </a:lnTo>
                  <a:lnTo>
                    <a:pt x="27" y="50"/>
                  </a:lnTo>
                  <a:close/>
                  <a:moveTo>
                    <a:pt x="27" y="35"/>
                  </a:moveTo>
                  <a:lnTo>
                    <a:pt x="10" y="35"/>
                  </a:lnTo>
                  <a:lnTo>
                    <a:pt x="10" y="22"/>
                  </a:lnTo>
                  <a:lnTo>
                    <a:pt x="27" y="22"/>
                  </a:lnTo>
                  <a:lnTo>
                    <a:pt x="27" y="35"/>
                  </a:lnTo>
                  <a:close/>
                  <a:moveTo>
                    <a:pt x="39" y="98"/>
                  </a:moveTo>
                  <a:lnTo>
                    <a:pt x="28" y="109"/>
                  </a:lnTo>
                  <a:lnTo>
                    <a:pt x="28" y="95"/>
                  </a:lnTo>
                  <a:lnTo>
                    <a:pt x="39" y="85"/>
                  </a:lnTo>
                  <a:lnTo>
                    <a:pt x="39" y="98"/>
                  </a:lnTo>
                  <a:close/>
                  <a:moveTo>
                    <a:pt x="46" y="92"/>
                  </a:moveTo>
                  <a:lnTo>
                    <a:pt x="41" y="96"/>
                  </a:lnTo>
                  <a:lnTo>
                    <a:pt x="41" y="84"/>
                  </a:lnTo>
                  <a:lnTo>
                    <a:pt x="46" y="78"/>
                  </a:lnTo>
                  <a:lnTo>
                    <a:pt x="46" y="92"/>
                  </a:lnTo>
                  <a:close/>
                  <a:moveTo>
                    <a:pt x="46" y="76"/>
                  </a:moveTo>
                  <a:lnTo>
                    <a:pt x="36" y="87"/>
                  </a:lnTo>
                  <a:lnTo>
                    <a:pt x="36" y="72"/>
                  </a:lnTo>
                  <a:lnTo>
                    <a:pt x="46" y="62"/>
                  </a:lnTo>
                  <a:lnTo>
                    <a:pt x="46" y="76"/>
                  </a:lnTo>
                  <a:close/>
                  <a:moveTo>
                    <a:pt x="46" y="60"/>
                  </a:moveTo>
                  <a:lnTo>
                    <a:pt x="40" y="66"/>
                  </a:lnTo>
                  <a:lnTo>
                    <a:pt x="40" y="53"/>
                  </a:lnTo>
                  <a:lnTo>
                    <a:pt x="46" y="48"/>
                  </a:lnTo>
                  <a:lnTo>
                    <a:pt x="46" y="60"/>
                  </a:lnTo>
                  <a:close/>
                  <a:moveTo>
                    <a:pt x="46" y="46"/>
                  </a:moveTo>
                  <a:lnTo>
                    <a:pt x="35" y="56"/>
                  </a:lnTo>
                  <a:lnTo>
                    <a:pt x="35" y="44"/>
                  </a:lnTo>
                  <a:lnTo>
                    <a:pt x="46" y="33"/>
                  </a:lnTo>
                  <a:lnTo>
                    <a:pt x="46" y="46"/>
                  </a:lnTo>
                  <a:close/>
                  <a:moveTo>
                    <a:pt x="46" y="31"/>
                  </a:moveTo>
                  <a:lnTo>
                    <a:pt x="40" y="37"/>
                  </a:lnTo>
                  <a:lnTo>
                    <a:pt x="40" y="25"/>
                  </a:lnTo>
                  <a:lnTo>
                    <a:pt x="46" y="19"/>
                  </a:lnTo>
                  <a:lnTo>
                    <a:pt x="46" y="31"/>
                  </a:lnTo>
                  <a:close/>
                  <a:moveTo>
                    <a:pt x="46" y="17"/>
                  </a:moveTo>
                  <a:lnTo>
                    <a:pt x="35" y="28"/>
                  </a:lnTo>
                  <a:lnTo>
                    <a:pt x="35" y="14"/>
                  </a:lnTo>
                  <a:lnTo>
                    <a:pt x="46" y="3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443">
              <a:extLst>
                <a:ext uri="{FF2B5EF4-FFF2-40B4-BE49-F238E27FC236}">
                  <a16:creationId xmlns:a16="http://schemas.microsoft.com/office/drawing/2014/main" id="{115F9394-761D-4BCA-A181-C3AEBAC62B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775" y="3268663"/>
              <a:ext cx="217488" cy="138113"/>
            </a:xfrm>
            <a:custGeom>
              <a:avLst/>
              <a:gdLst>
                <a:gd name="T0" fmla="*/ 18 w 137"/>
                <a:gd name="T1" fmla="*/ 47 h 87"/>
                <a:gd name="T2" fmla="*/ 0 w 137"/>
                <a:gd name="T3" fmla="*/ 47 h 87"/>
                <a:gd name="T4" fmla="*/ 0 w 137"/>
                <a:gd name="T5" fmla="*/ 41 h 87"/>
                <a:gd name="T6" fmla="*/ 18 w 137"/>
                <a:gd name="T7" fmla="*/ 41 h 87"/>
                <a:gd name="T8" fmla="*/ 18 w 137"/>
                <a:gd name="T9" fmla="*/ 35 h 87"/>
                <a:gd name="T10" fmla="*/ 34 w 137"/>
                <a:gd name="T11" fmla="*/ 44 h 87"/>
                <a:gd name="T12" fmla="*/ 18 w 137"/>
                <a:gd name="T13" fmla="*/ 53 h 87"/>
                <a:gd name="T14" fmla="*/ 18 w 137"/>
                <a:gd name="T15" fmla="*/ 47 h 87"/>
                <a:gd name="T16" fmla="*/ 26 w 137"/>
                <a:gd name="T17" fmla="*/ 12 h 87"/>
                <a:gd name="T18" fmla="*/ 13 w 137"/>
                <a:gd name="T19" fmla="*/ 0 h 87"/>
                <a:gd name="T20" fmla="*/ 9 w 137"/>
                <a:gd name="T21" fmla="*/ 4 h 87"/>
                <a:gd name="T22" fmla="*/ 22 w 137"/>
                <a:gd name="T23" fmla="*/ 17 h 87"/>
                <a:gd name="T24" fmla="*/ 17 w 137"/>
                <a:gd name="T25" fmla="*/ 21 h 87"/>
                <a:gd name="T26" fmla="*/ 35 w 137"/>
                <a:gd name="T27" fmla="*/ 26 h 87"/>
                <a:gd name="T28" fmla="*/ 30 w 137"/>
                <a:gd name="T29" fmla="*/ 8 h 87"/>
                <a:gd name="T30" fmla="*/ 26 w 137"/>
                <a:gd name="T31" fmla="*/ 12 h 87"/>
                <a:gd name="T32" fmla="*/ 22 w 137"/>
                <a:gd name="T33" fmla="*/ 71 h 87"/>
                <a:gd name="T34" fmla="*/ 9 w 137"/>
                <a:gd name="T35" fmla="*/ 83 h 87"/>
                <a:gd name="T36" fmla="*/ 13 w 137"/>
                <a:gd name="T37" fmla="*/ 87 h 87"/>
                <a:gd name="T38" fmla="*/ 26 w 137"/>
                <a:gd name="T39" fmla="*/ 76 h 87"/>
                <a:gd name="T40" fmla="*/ 30 w 137"/>
                <a:gd name="T41" fmla="*/ 80 h 87"/>
                <a:gd name="T42" fmla="*/ 35 w 137"/>
                <a:gd name="T43" fmla="*/ 62 h 87"/>
                <a:gd name="T44" fmla="*/ 17 w 137"/>
                <a:gd name="T45" fmla="*/ 67 h 87"/>
                <a:gd name="T46" fmla="*/ 22 w 137"/>
                <a:gd name="T47" fmla="*/ 71 h 87"/>
                <a:gd name="T48" fmla="*/ 121 w 137"/>
                <a:gd name="T49" fmla="*/ 40 h 87"/>
                <a:gd name="T50" fmla="*/ 137 w 137"/>
                <a:gd name="T51" fmla="*/ 31 h 87"/>
                <a:gd name="T52" fmla="*/ 121 w 137"/>
                <a:gd name="T53" fmla="*/ 21 h 87"/>
                <a:gd name="T54" fmla="*/ 121 w 137"/>
                <a:gd name="T55" fmla="*/ 28 h 87"/>
                <a:gd name="T56" fmla="*/ 103 w 137"/>
                <a:gd name="T57" fmla="*/ 28 h 87"/>
                <a:gd name="T58" fmla="*/ 103 w 137"/>
                <a:gd name="T59" fmla="*/ 34 h 87"/>
                <a:gd name="T60" fmla="*/ 121 w 137"/>
                <a:gd name="T61" fmla="*/ 34 h 87"/>
                <a:gd name="T62" fmla="*/ 121 w 137"/>
                <a:gd name="T63" fmla="*/ 40 h 87"/>
                <a:gd name="T64" fmla="*/ 121 w 137"/>
                <a:gd name="T65" fmla="*/ 54 h 87"/>
                <a:gd name="T66" fmla="*/ 103 w 137"/>
                <a:gd name="T67" fmla="*/ 54 h 87"/>
                <a:gd name="T68" fmla="*/ 103 w 137"/>
                <a:gd name="T69" fmla="*/ 60 h 87"/>
                <a:gd name="T70" fmla="*/ 121 w 137"/>
                <a:gd name="T71" fmla="*/ 60 h 87"/>
                <a:gd name="T72" fmla="*/ 121 w 137"/>
                <a:gd name="T73" fmla="*/ 67 h 87"/>
                <a:gd name="T74" fmla="*/ 137 w 137"/>
                <a:gd name="T75" fmla="*/ 57 h 87"/>
                <a:gd name="T76" fmla="*/ 121 w 137"/>
                <a:gd name="T77" fmla="*/ 48 h 87"/>
                <a:gd name="T78" fmla="*/ 121 w 137"/>
                <a:gd name="T79" fmla="*/ 5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7" h="87">
                  <a:moveTo>
                    <a:pt x="18" y="47"/>
                  </a:moveTo>
                  <a:lnTo>
                    <a:pt x="0" y="47"/>
                  </a:lnTo>
                  <a:lnTo>
                    <a:pt x="0" y="41"/>
                  </a:lnTo>
                  <a:lnTo>
                    <a:pt x="18" y="41"/>
                  </a:lnTo>
                  <a:lnTo>
                    <a:pt x="18" y="35"/>
                  </a:lnTo>
                  <a:lnTo>
                    <a:pt x="34" y="44"/>
                  </a:lnTo>
                  <a:lnTo>
                    <a:pt x="18" y="53"/>
                  </a:lnTo>
                  <a:lnTo>
                    <a:pt x="18" y="47"/>
                  </a:lnTo>
                  <a:close/>
                  <a:moveTo>
                    <a:pt x="26" y="12"/>
                  </a:moveTo>
                  <a:lnTo>
                    <a:pt x="13" y="0"/>
                  </a:lnTo>
                  <a:lnTo>
                    <a:pt x="9" y="4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35" y="26"/>
                  </a:lnTo>
                  <a:lnTo>
                    <a:pt x="30" y="8"/>
                  </a:lnTo>
                  <a:lnTo>
                    <a:pt x="26" y="12"/>
                  </a:lnTo>
                  <a:close/>
                  <a:moveTo>
                    <a:pt x="22" y="71"/>
                  </a:moveTo>
                  <a:lnTo>
                    <a:pt x="9" y="83"/>
                  </a:lnTo>
                  <a:lnTo>
                    <a:pt x="13" y="87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5" y="62"/>
                  </a:lnTo>
                  <a:lnTo>
                    <a:pt x="17" y="67"/>
                  </a:lnTo>
                  <a:lnTo>
                    <a:pt x="22" y="71"/>
                  </a:lnTo>
                  <a:close/>
                  <a:moveTo>
                    <a:pt x="121" y="40"/>
                  </a:moveTo>
                  <a:lnTo>
                    <a:pt x="137" y="31"/>
                  </a:lnTo>
                  <a:lnTo>
                    <a:pt x="121" y="21"/>
                  </a:lnTo>
                  <a:lnTo>
                    <a:pt x="121" y="28"/>
                  </a:lnTo>
                  <a:lnTo>
                    <a:pt x="103" y="28"/>
                  </a:lnTo>
                  <a:lnTo>
                    <a:pt x="103" y="34"/>
                  </a:lnTo>
                  <a:lnTo>
                    <a:pt x="121" y="34"/>
                  </a:lnTo>
                  <a:lnTo>
                    <a:pt x="121" y="40"/>
                  </a:lnTo>
                  <a:close/>
                  <a:moveTo>
                    <a:pt x="121" y="54"/>
                  </a:moveTo>
                  <a:lnTo>
                    <a:pt x="103" y="54"/>
                  </a:lnTo>
                  <a:lnTo>
                    <a:pt x="103" y="60"/>
                  </a:lnTo>
                  <a:lnTo>
                    <a:pt x="121" y="60"/>
                  </a:lnTo>
                  <a:lnTo>
                    <a:pt x="121" y="67"/>
                  </a:lnTo>
                  <a:lnTo>
                    <a:pt x="137" y="57"/>
                  </a:lnTo>
                  <a:lnTo>
                    <a:pt x="121" y="48"/>
                  </a:lnTo>
                  <a:lnTo>
                    <a:pt x="121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444">
              <a:extLst>
                <a:ext uri="{FF2B5EF4-FFF2-40B4-BE49-F238E27FC236}">
                  <a16:creationId xmlns:a16="http://schemas.microsoft.com/office/drawing/2014/main" id="{EFAA4017-4ED8-446B-8C7F-917926F09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6338" y="3144838"/>
              <a:ext cx="107950" cy="46038"/>
            </a:xfrm>
            <a:custGeom>
              <a:avLst/>
              <a:gdLst>
                <a:gd name="T0" fmla="*/ 13 w 69"/>
                <a:gd name="T1" fmla="*/ 7 h 29"/>
                <a:gd name="T2" fmla="*/ 11 w 69"/>
                <a:gd name="T3" fmla="*/ 5 h 29"/>
                <a:gd name="T4" fmla="*/ 9 w 69"/>
                <a:gd name="T5" fmla="*/ 5 h 29"/>
                <a:gd name="T6" fmla="*/ 7 w 69"/>
                <a:gd name="T7" fmla="*/ 6 h 29"/>
                <a:gd name="T8" fmla="*/ 7 w 69"/>
                <a:gd name="T9" fmla="*/ 10 h 29"/>
                <a:gd name="T10" fmla="*/ 13 w 69"/>
                <a:gd name="T11" fmla="*/ 12 h 29"/>
                <a:gd name="T12" fmla="*/ 19 w 69"/>
                <a:gd name="T13" fmla="*/ 16 h 29"/>
                <a:gd name="T14" fmla="*/ 19 w 69"/>
                <a:gd name="T15" fmla="*/ 23 h 29"/>
                <a:gd name="T16" fmla="*/ 15 w 69"/>
                <a:gd name="T17" fmla="*/ 28 h 29"/>
                <a:gd name="T18" fmla="*/ 3 w 69"/>
                <a:gd name="T19" fmla="*/ 27 h 29"/>
                <a:gd name="T20" fmla="*/ 6 w 69"/>
                <a:gd name="T21" fmla="*/ 20 h 29"/>
                <a:gd name="T22" fmla="*/ 7 w 69"/>
                <a:gd name="T23" fmla="*/ 23 h 29"/>
                <a:gd name="T24" fmla="*/ 10 w 69"/>
                <a:gd name="T25" fmla="*/ 24 h 29"/>
                <a:gd name="T26" fmla="*/ 14 w 69"/>
                <a:gd name="T27" fmla="*/ 21 h 29"/>
                <a:gd name="T28" fmla="*/ 11 w 69"/>
                <a:gd name="T29" fmla="*/ 17 h 29"/>
                <a:gd name="T30" fmla="*/ 4 w 69"/>
                <a:gd name="T31" fmla="*/ 15 h 29"/>
                <a:gd name="T32" fmla="*/ 1 w 69"/>
                <a:gd name="T33" fmla="*/ 8 h 29"/>
                <a:gd name="T34" fmla="*/ 4 w 69"/>
                <a:gd name="T35" fmla="*/ 2 h 29"/>
                <a:gd name="T36" fmla="*/ 10 w 69"/>
                <a:gd name="T37" fmla="*/ 0 h 29"/>
                <a:gd name="T38" fmla="*/ 16 w 69"/>
                <a:gd name="T39" fmla="*/ 2 h 29"/>
                <a:gd name="T40" fmla="*/ 19 w 69"/>
                <a:gd name="T41" fmla="*/ 8 h 29"/>
                <a:gd name="T42" fmla="*/ 23 w 69"/>
                <a:gd name="T43" fmla="*/ 29 h 29"/>
                <a:gd name="T44" fmla="*/ 32 w 69"/>
                <a:gd name="T45" fmla="*/ 0 h 29"/>
                <a:gd name="T46" fmla="*/ 41 w 69"/>
                <a:gd name="T47" fmla="*/ 2 h 29"/>
                <a:gd name="T48" fmla="*/ 43 w 69"/>
                <a:gd name="T49" fmla="*/ 8 h 29"/>
                <a:gd name="T50" fmla="*/ 40 w 69"/>
                <a:gd name="T51" fmla="*/ 14 h 29"/>
                <a:gd name="T52" fmla="*/ 44 w 69"/>
                <a:gd name="T53" fmla="*/ 20 h 29"/>
                <a:gd name="T54" fmla="*/ 41 w 69"/>
                <a:gd name="T55" fmla="*/ 27 h 29"/>
                <a:gd name="T56" fmla="*/ 35 w 69"/>
                <a:gd name="T57" fmla="*/ 29 h 29"/>
                <a:gd name="T58" fmla="*/ 29 w 69"/>
                <a:gd name="T59" fmla="*/ 12 h 29"/>
                <a:gd name="T60" fmla="*/ 35 w 69"/>
                <a:gd name="T61" fmla="*/ 11 h 29"/>
                <a:gd name="T62" fmla="*/ 37 w 69"/>
                <a:gd name="T63" fmla="*/ 8 h 29"/>
                <a:gd name="T64" fmla="*/ 35 w 69"/>
                <a:gd name="T65" fmla="*/ 5 h 29"/>
                <a:gd name="T66" fmla="*/ 29 w 69"/>
                <a:gd name="T67" fmla="*/ 5 h 29"/>
                <a:gd name="T68" fmla="*/ 33 w 69"/>
                <a:gd name="T69" fmla="*/ 24 h 29"/>
                <a:gd name="T70" fmla="*/ 36 w 69"/>
                <a:gd name="T71" fmla="*/ 24 h 29"/>
                <a:gd name="T72" fmla="*/ 38 w 69"/>
                <a:gd name="T73" fmla="*/ 20 h 29"/>
                <a:gd name="T74" fmla="*/ 36 w 69"/>
                <a:gd name="T75" fmla="*/ 16 h 29"/>
                <a:gd name="T76" fmla="*/ 29 w 69"/>
                <a:gd name="T77" fmla="*/ 16 h 29"/>
                <a:gd name="T78" fmla="*/ 33 w 69"/>
                <a:gd name="T79" fmla="*/ 24 h 29"/>
                <a:gd name="T80" fmla="*/ 66 w 69"/>
                <a:gd name="T81" fmla="*/ 27 h 29"/>
                <a:gd name="T82" fmla="*/ 53 w 69"/>
                <a:gd name="T83" fmla="*/ 28 h 29"/>
                <a:gd name="T84" fmla="*/ 47 w 69"/>
                <a:gd name="T85" fmla="*/ 20 h 29"/>
                <a:gd name="T86" fmla="*/ 47 w 69"/>
                <a:gd name="T87" fmla="*/ 9 h 29"/>
                <a:gd name="T88" fmla="*/ 53 w 69"/>
                <a:gd name="T89" fmla="*/ 1 h 29"/>
                <a:gd name="T90" fmla="*/ 66 w 69"/>
                <a:gd name="T91" fmla="*/ 2 h 29"/>
                <a:gd name="T92" fmla="*/ 64 w 69"/>
                <a:gd name="T93" fmla="*/ 10 h 29"/>
                <a:gd name="T94" fmla="*/ 62 w 69"/>
                <a:gd name="T95" fmla="*/ 6 h 29"/>
                <a:gd name="T96" fmla="*/ 59 w 69"/>
                <a:gd name="T97" fmla="*/ 4 h 29"/>
                <a:gd name="T98" fmla="*/ 54 w 69"/>
                <a:gd name="T99" fmla="*/ 8 h 29"/>
                <a:gd name="T100" fmla="*/ 53 w 69"/>
                <a:gd name="T101" fmla="*/ 14 h 29"/>
                <a:gd name="T102" fmla="*/ 54 w 69"/>
                <a:gd name="T103" fmla="*/ 21 h 29"/>
                <a:gd name="T104" fmla="*/ 59 w 69"/>
                <a:gd name="T105" fmla="*/ 25 h 29"/>
                <a:gd name="T106" fmla="*/ 62 w 69"/>
                <a:gd name="T107" fmla="*/ 23 h 29"/>
                <a:gd name="T108" fmla="*/ 64 w 69"/>
                <a:gd name="T10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" h="29">
                  <a:moveTo>
                    <a:pt x="14" y="8"/>
                  </a:moveTo>
                  <a:cubicBezTo>
                    <a:pt x="14" y="8"/>
                    <a:pt x="14" y="7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0" y="4"/>
                    <a:pt x="10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3"/>
                    <a:pt x="15" y="13"/>
                    <a:pt x="16" y="14"/>
                  </a:cubicBezTo>
                  <a:cubicBezTo>
                    <a:pt x="17" y="14"/>
                    <a:pt x="18" y="15"/>
                    <a:pt x="19" y="16"/>
                  </a:cubicBezTo>
                  <a:cubicBezTo>
                    <a:pt x="20" y="17"/>
                    <a:pt x="20" y="19"/>
                    <a:pt x="20" y="20"/>
                  </a:cubicBezTo>
                  <a:cubicBezTo>
                    <a:pt x="20" y="21"/>
                    <a:pt x="20" y="22"/>
                    <a:pt x="19" y="23"/>
                  </a:cubicBezTo>
                  <a:cubicBezTo>
                    <a:pt x="19" y="24"/>
                    <a:pt x="18" y="25"/>
                    <a:pt x="18" y="26"/>
                  </a:cubicBezTo>
                  <a:cubicBezTo>
                    <a:pt x="17" y="27"/>
                    <a:pt x="16" y="28"/>
                    <a:pt x="15" y="28"/>
                  </a:cubicBezTo>
                  <a:cubicBezTo>
                    <a:pt x="13" y="29"/>
                    <a:pt x="12" y="29"/>
                    <a:pt x="10" y="29"/>
                  </a:cubicBezTo>
                  <a:cubicBezTo>
                    <a:pt x="7" y="29"/>
                    <a:pt x="5" y="29"/>
                    <a:pt x="3" y="27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2"/>
                    <a:pt x="7" y="23"/>
                    <a:pt x="7" y="23"/>
                  </a:cubicBezTo>
                  <a:cubicBezTo>
                    <a:pt x="7" y="24"/>
                    <a:pt x="8" y="24"/>
                    <a:pt x="8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1" y="24"/>
                    <a:pt x="12" y="24"/>
                    <a:pt x="13" y="23"/>
                  </a:cubicBezTo>
                  <a:cubicBezTo>
                    <a:pt x="14" y="23"/>
                    <a:pt x="14" y="22"/>
                    <a:pt x="14" y="21"/>
                  </a:cubicBezTo>
                  <a:cubicBezTo>
                    <a:pt x="14" y="20"/>
                    <a:pt x="14" y="19"/>
                    <a:pt x="13" y="18"/>
                  </a:cubicBezTo>
                  <a:cubicBezTo>
                    <a:pt x="13" y="18"/>
                    <a:pt x="12" y="17"/>
                    <a:pt x="11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6"/>
                    <a:pt x="5" y="15"/>
                    <a:pt x="4" y="15"/>
                  </a:cubicBezTo>
                  <a:cubicBezTo>
                    <a:pt x="3" y="14"/>
                    <a:pt x="2" y="13"/>
                    <a:pt x="2" y="12"/>
                  </a:cubicBezTo>
                  <a:cubicBezTo>
                    <a:pt x="1" y="11"/>
                    <a:pt x="1" y="10"/>
                    <a:pt x="1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5" y="0"/>
                    <a:pt x="15" y="1"/>
                    <a:pt x="16" y="2"/>
                  </a:cubicBezTo>
                  <a:cubicBezTo>
                    <a:pt x="17" y="2"/>
                    <a:pt x="18" y="3"/>
                    <a:pt x="18" y="4"/>
                  </a:cubicBezTo>
                  <a:cubicBezTo>
                    <a:pt x="19" y="5"/>
                    <a:pt x="19" y="6"/>
                    <a:pt x="19" y="8"/>
                  </a:cubicBezTo>
                  <a:lnTo>
                    <a:pt x="14" y="8"/>
                  </a:lnTo>
                  <a:close/>
                  <a:moveTo>
                    <a:pt x="23" y="29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0"/>
                    <a:pt x="37" y="1"/>
                  </a:cubicBezTo>
                  <a:cubicBezTo>
                    <a:pt x="39" y="1"/>
                    <a:pt x="40" y="1"/>
                    <a:pt x="41" y="2"/>
                  </a:cubicBezTo>
                  <a:cubicBezTo>
                    <a:pt x="42" y="3"/>
                    <a:pt x="42" y="4"/>
                    <a:pt x="43" y="5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3" y="9"/>
                    <a:pt x="43" y="10"/>
                    <a:pt x="42" y="11"/>
                  </a:cubicBezTo>
                  <a:cubicBezTo>
                    <a:pt x="42" y="12"/>
                    <a:pt x="41" y="13"/>
                    <a:pt x="40" y="14"/>
                  </a:cubicBezTo>
                  <a:cubicBezTo>
                    <a:pt x="41" y="15"/>
                    <a:pt x="42" y="15"/>
                    <a:pt x="43" y="17"/>
                  </a:cubicBezTo>
                  <a:cubicBezTo>
                    <a:pt x="43" y="18"/>
                    <a:pt x="44" y="19"/>
                    <a:pt x="44" y="20"/>
                  </a:cubicBezTo>
                  <a:cubicBezTo>
                    <a:pt x="44" y="22"/>
                    <a:pt x="44" y="23"/>
                    <a:pt x="43" y="24"/>
                  </a:cubicBezTo>
                  <a:cubicBezTo>
                    <a:pt x="43" y="25"/>
                    <a:pt x="42" y="26"/>
                    <a:pt x="41" y="27"/>
                  </a:cubicBezTo>
                  <a:cubicBezTo>
                    <a:pt x="40" y="27"/>
                    <a:pt x="39" y="28"/>
                    <a:pt x="38" y="28"/>
                  </a:cubicBezTo>
                  <a:cubicBezTo>
                    <a:pt x="37" y="29"/>
                    <a:pt x="36" y="29"/>
                    <a:pt x="35" y="29"/>
                  </a:cubicBezTo>
                  <a:lnTo>
                    <a:pt x="23" y="29"/>
                  </a:lnTo>
                  <a:close/>
                  <a:moveTo>
                    <a:pt x="29" y="12"/>
                  </a:moveTo>
                  <a:cubicBezTo>
                    <a:pt x="30" y="12"/>
                    <a:pt x="31" y="12"/>
                    <a:pt x="32" y="12"/>
                  </a:cubicBezTo>
                  <a:cubicBezTo>
                    <a:pt x="33" y="12"/>
                    <a:pt x="34" y="12"/>
                    <a:pt x="35" y="11"/>
                  </a:cubicBezTo>
                  <a:cubicBezTo>
                    <a:pt x="36" y="11"/>
                    <a:pt x="36" y="11"/>
                    <a:pt x="37" y="10"/>
                  </a:cubicBezTo>
                  <a:cubicBezTo>
                    <a:pt x="37" y="10"/>
                    <a:pt x="37" y="9"/>
                    <a:pt x="37" y="8"/>
                  </a:cubicBezTo>
                  <a:cubicBezTo>
                    <a:pt x="37" y="7"/>
                    <a:pt x="37" y="6"/>
                    <a:pt x="37" y="6"/>
                  </a:cubicBezTo>
                  <a:cubicBezTo>
                    <a:pt x="36" y="5"/>
                    <a:pt x="36" y="5"/>
                    <a:pt x="35" y="5"/>
                  </a:cubicBezTo>
                  <a:cubicBezTo>
                    <a:pt x="34" y="5"/>
                    <a:pt x="33" y="5"/>
                    <a:pt x="32" y="5"/>
                  </a:cubicBezTo>
                  <a:cubicBezTo>
                    <a:pt x="31" y="5"/>
                    <a:pt x="30" y="5"/>
                    <a:pt x="29" y="5"/>
                  </a:cubicBezTo>
                  <a:lnTo>
                    <a:pt x="29" y="12"/>
                  </a:lnTo>
                  <a:close/>
                  <a:moveTo>
                    <a:pt x="33" y="24"/>
                  </a:move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7" y="24"/>
                    <a:pt x="37" y="23"/>
                    <a:pt x="37" y="23"/>
                  </a:cubicBezTo>
                  <a:cubicBezTo>
                    <a:pt x="38" y="22"/>
                    <a:pt x="38" y="21"/>
                    <a:pt x="38" y="20"/>
                  </a:cubicBezTo>
                  <a:cubicBezTo>
                    <a:pt x="38" y="19"/>
                    <a:pt x="38" y="18"/>
                    <a:pt x="37" y="18"/>
                  </a:cubicBezTo>
                  <a:cubicBezTo>
                    <a:pt x="37" y="17"/>
                    <a:pt x="36" y="17"/>
                    <a:pt x="36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2" y="16"/>
                    <a:pt x="30" y="16"/>
                    <a:pt x="29" y="16"/>
                  </a:cubicBezTo>
                  <a:cubicBezTo>
                    <a:pt x="29" y="24"/>
                    <a:pt x="29" y="24"/>
                    <a:pt x="29" y="24"/>
                  </a:cubicBezTo>
                  <a:lnTo>
                    <a:pt x="33" y="24"/>
                  </a:lnTo>
                  <a:close/>
                  <a:moveTo>
                    <a:pt x="69" y="20"/>
                  </a:moveTo>
                  <a:cubicBezTo>
                    <a:pt x="69" y="23"/>
                    <a:pt x="68" y="25"/>
                    <a:pt x="66" y="27"/>
                  </a:cubicBezTo>
                  <a:cubicBezTo>
                    <a:pt x="64" y="28"/>
                    <a:pt x="62" y="29"/>
                    <a:pt x="59" y="29"/>
                  </a:cubicBezTo>
                  <a:cubicBezTo>
                    <a:pt x="57" y="29"/>
                    <a:pt x="55" y="29"/>
                    <a:pt x="53" y="28"/>
                  </a:cubicBezTo>
                  <a:cubicBezTo>
                    <a:pt x="52" y="27"/>
                    <a:pt x="51" y="26"/>
                    <a:pt x="50" y="25"/>
                  </a:cubicBezTo>
                  <a:cubicBezTo>
                    <a:pt x="49" y="23"/>
                    <a:pt x="48" y="22"/>
                    <a:pt x="47" y="20"/>
                  </a:cubicBezTo>
                  <a:cubicBezTo>
                    <a:pt x="47" y="18"/>
                    <a:pt x="47" y="16"/>
                    <a:pt x="47" y="14"/>
                  </a:cubicBezTo>
                  <a:cubicBezTo>
                    <a:pt x="47" y="13"/>
                    <a:pt x="47" y="11"/>
                    <a:pt x="47" y="9"/>
                  </a:cubicBezTo>
                  <a:cubicBezTo>
                    <a:pt x="48" y="7"/>
                    <a:pt x="49" y="6"/>
                    <a:pt x="50" y="4"/>
                  </a:cubicBezTo>
                  <a:cubicBezTo>
                    <a:pt x="51" y="3"/>
                    <a:pt x="52" y="2"/>
                    <a:pt x="53" y="1"/>
                  </a:cubicBezTo>
                  <a:cubicBezTo>
                    <a:pt x="55" y="0"/>
                    <a:pt x="57" y="0"/>
                    <a:pt x="59" y="0"/>
                  </a:cubicBezTo>
                  <a:cubicBezTo>
                    <a:pt x="62" y="0"/>
                    <a:pt x="64" y="0"/>
                    <a:pt x="66" y="2"/>
                  </a:cubicBezTo>
                  <a:cubicBezTo>
                    <a:pt x="68" y="4"/>
                    <a:pt x="69" y="6"/>
                    <a:pt x="69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9"/>
                    <a:pt x="64" y="8"/>
                    <a:pt x="63" y="8"/>
                  </a:cubicBezTo>
                  <a:cubicBezTo>
                    <a:pt x="63" y="7"/>
                    <a:pt x="63" y="6"/>
                    <a:pt x="62" y="6"/>
                  </a:cubicBezTo>
                  <a:cubicBezTo>
                    <a:pt x="62" y="5"/>
                    <a:pt x="61" y="5"/>
                    <a:pt x="61" y="5"/>
                  </a:cubicBezTo>
                  <a:cubicBezTo>
                    <a:pt x="60" y="4"/>
                    <a:pt x="59" y="4"/>
                    <a:pt x="59" y="4"/>
                  </a:cubicBezTo>
                  <a:cubicBezTo>
                    <a:pt x="57" y="4"/>
                    <a:pt x="56" y="4"/>
                    <a:pt x="56" y="5"/>
                  </a:cubicBezTo>
                  <a:cubicBezTo>
                    <a:pt x="55" y="6"/>
                    <a:pt x="54" y="7"/>
                    <a:pt x="54" y="8"/>
                  </a:cubicBezTo>
                  <a:cubicBezTo>
                    <a:pt x="53" y="9"/>
                    <a:pt x="53" y="10"/>
                    <a:pt x="53" y="11"/>
                  </a:cubicBezTo>
                  <a:cubicBezTo>
                    <a:pt x="53" y="12"/>
                    <a:pt x="53" y="13"/>
                    <a:pt x="53" y="14"/>
                  </a:cubicBezTo>
                  <a:cubicBezTo>
                    <a:pt x="53" y="15"/>
                    <a:pt x="53" y="16"/>
                    <a:pt x="53" y="18"/>
                  </a:cubicBezTo>
                  <a:cubicBezTo>
                    <a:pt x="53" y="19"/>
                    <a:pt x="53" y="20"/>
                    <a:pt x="54" y="21"/>
                  </a:cubicBezTo>
                  <a:cubicBezTo>
                    <a:pt x="54" y="22"/>
                    <a:pt x="55" y="23"/>
                    <a:pt x="56" y="24"/>
                  </a:cubicBezTo>
                  <a:cubicBezTo>
                    <a:pt x="56" y="24"/>
                    <a:pt x="57" y="25"/>
                    <a:pt x="59" y="25"/>
                  </a:cubicBezTo>
                  <a:cubicBezTo>
                    <a:pt x="59" y="25"/>
                    <a:pt x="60" y="25"/>
                    <a:pt x="61" y="24"/>
                  </a:cubicBezTo>
                  <a:cubicBezTo>
                    <a:pt x="61" y="24"/>
                    <a:pt x="62" y="23"/>
                    <a:pt x="62" y="23"/>
                  </a:cubicBezTo>
                  <a:cubicBezTo>
                    <a:pt x="63" y="22"/>
                    <a:pt x="63" y="22"/>
                    <a:pt x="63" y="21"/>
                  </a:cubicBezTo>
                  <a:cubicBezTo>
                    <a:pt x="64" y="20"/>
                    <a:pt x="64" y="20"/>
                    <a:pt x="64" y="19"/>
                  </a:cubicBezTo>
                  <a:lnTo>
                    <a:pt x="69" y="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EDEB279-8939-4BF8-871A-0EAE382FD387}"/>
              </a:ext>
            </a:extLst>
          </p:cNvPr>
          <p:cNvGrpSpPr/>
          <p:nvPr/>
        </p:nvGrpSpPr>
        <p:grpSpPr>
          <a:xfrm>
            <a:off x="6014679" y="4180443"/>
            <a:ext cx="255859" cy="183823"/>
            <a:chOff x="901700" y="5943600"/>
            <a:chExt cx="444500" cy="334433"/>
          </a:xfrm>
        </p:grpSpPr>
        <p:cxnSp>
          <p:nvCxnSpPr>
            <p:cNvPr id="134" name="blue line 2">
              <a:extLst>
                <a:ext uri="{FF2B5EF4-FFF2-40B4-BE49-F238E27FC236}">
                  <a16:creationId xmlns:a16="http://schemas.microsoft.com/office/drawing/2014/main" id="{060F152C-CD60-4151-91DA-5A4CA416B5B7}"/>
                </a:ext>
              </a:extLst>
            </p:cNvPr>
            <p:cNvCxnSpPr/>
            <p:nvPr/>
          </p:nvCxnSpPr>
          <p:spPr>
            <a:xfrm>
              <a:off x="901700" y="5943600"/>
              <a:ext cx="444500" cy="330201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blue line 2">
              <a:extLst>
                <a:ext uri="{FF2B5EF4-FFF2-40B4-BE49-F238E27FC236}">
                  <a16:creationId xmlns:a16="http://schemas.microsoft.com/office/drawing/2014/main" id="{A64896C1-639F-4361-B026-2AB59EFEAFAA}"/>
                </a:ext>
              </a:extLst>
            </p:cNvPr>
            <p:cNvCxnSpPr/>
            <p:nvPr/>
          </p:nvCxnSpPr>
          <p:spPr>
            <a:xfrm flipH="1">
              <a:off x="977899" y="5947832"/>
              <a:ext cx="270933" cy="330201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6AEBFB6-F857-4DC5-81A3-7DE71F4DCBAD}"/>
              </a:ext>
            </a:extLst>
          </p:cNvPr>
          <p:cNvGrpSpPr>
            <a:grpSpLocks noChangeAspect="1"/>
          </p:cNvGrpSpPr>
          <p:nvPr/>
        </p:nvGrpSpPr>
        <p:grpSpPr>
          <a:xfrm>
            <a:off x="1954213" y="1819274"/>
            <a:ext cx="279400" cy="450851"/>
            <a:chOff x="3629025" y="3144838"/>
            <a:chExt cx="279400" cy="450850"/>
          </a:xfrm>
        </p:grpSpPr>
        <p:sp>
          <p:nvSpPr>
            <p:cNvPr id="131" name="Freeform 437">
              <a:extLst>
                <a:ext uri="{FF2B5EF4-FFF2-40B4-BE49-F238E27FC236}">
                  <a16:creationId xmlns:a16="http://schemas.microsoft.com/office/drawing/2014/main" id="{FEA84C2C-F163-4742-A501-E9197FD49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725" y="3500438"/>
              <a:ext cx="254000" cy="82550"/>
            </a:xfrm>
            <a:custGeom>
              <a:avLst/>
              <a:gdLst>
                <a:gd name="T0" fmla="*/ 162 w 162"/>
                <a:gd name="T1" fmla="*/ 0 h 53"/>
                <a:gd name="T2" fmla="*/ 162 w 162"/>
                <a:gd name="T3" fmla="*/ 28 h 53"/>
                <a:gd name="T4" fmla="*/ 81 w 162"/>
                <a:gd name="T5" fmla="*/ 53 h 53"/>
                <a:gd name="T6" fmla="*/ 0 w 162"/>
                <a:gd name="T7" fmla="*/ 28 h 53"/>
                <a:gd name="T8" fmla="*/ 0 w 162"/>
                <a:gd name="T9" fmla="*/ 0 h 53"/>
                <a:gd name="T10" fmla="*/ 81 w 162"/>
                <a:gd name="T11" fmla="*/ 19 h 53"/>
                <a:gd name="T12" fmla="*/ 162 w 162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53">
                  <a:moveTo>
                    <a:pt x="162" y="0"/>
                  </a:moveTo>
                  <a:cubicBezTo>
                    <a:pt x="162" y="28"/>
                    <a:pt x="162" y="28"/>
                    <a:pt x="162" y="28"/>
                  </a:cubicBezTo>
                  <a:cubicBezTo>
                    <a:pt x="161" y="40"/>
                    <a:pt x="128" y="53"/>
                    <a:pt x="81" y="53"/>
                  </a:cubicBezTo>
                  <a:cubicBezTo>
                    <a:pt x="34" y="53"/>
                    <a:pt x="2" y="40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2"/>
                    <a:pt x="49" y="19"/>
                    <a:pt x="81" y="19"/>
                  </a:cubicBezTo>
                  <a:cubicBezTo>
                    <a:pt x="113" y="19"/>
                    <a:pt x="147" y="12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438">
              <a:extLst>
                <a:ext uri="{FF2B5EF4-FFF2-40B4-BE49-F238E27FC236}">
                  <a16:creationId xmlns:a16="http://schemas.microsoft.com/office/drawing/2014/main" id="{14CBD45D-04FE-4B2E-9519-881EC1A75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725" y="3436938"/>
              <a:ext cx="254000" cy="80963"/>
            </a:xfrm>
            <a:custGeom>
              <a:avLst/>
              <a:gdLst>
                <a:gd name="T0" fmla="*/ 81 w 162"/>
                <a:gd name="T1" fmla="*/ 0 h 51"/>
                <a:gd name="T2" fmla="*/ 162 w 162"/>
                <a:gd name="T3" fmla="*/ 25 h 51"/>
                <a:gd name="T4" fmla="*/ 162 w 162"/>
                <a:gd name="T5" fmla="*/ 26 h 51"/>
                <a:gd name="T6" fmla="*/ 162 w 162"/>
                <a:gd name="T7" fmla="*/ 26 h 51"/>
                <a:gd name="T8" fmla="*/ 162 w 162"/>
                <a:gd name="T9" fmla="*/ 26 h 51"/>
                <a:gd name="T10" fmla="*/ 81 w 162"/>
                <a:gd name="T11" fmla="*/ 51 h 51"/>
                <a:gd name="T12" fmla="*/ 0 w 162"/>
                <a:gd name="T13" fmla="*/ 26 h 51"/>
                <a:gd name="T14" fmla="*/ 0 w 162"/>
                <a:gd name="T15" fmla="*/ 26 h 51"/>
                <a:gd name="T16" fmla="*/ 0 w 162"/>
                <a:gd name="T17" fmla="*/ 26 h 51"/>
                <a:gd name="T18" fmla="*/ 0 w 162"/>
                <a:gd name="T19" fmla="*/ 25 h 51"/>
                <a:gd name="T20" fmla="*/ 81 w 1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51">
                  <a:moveTo>
                    <a:pt x="81" y="0"/>
                  </a:moveTo>
                  <a:cubicBezTo>
                    <a:pt x="129" y="0"/>
                    <a:pt x="162" y="13"/>
                    <a:pt x="162" y="25"/>
                  </a:cubicBezTo>
                  <a:cubicBezTo>
                    <a:pt x="162" y="25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0" y="38"/>
                    <a:pt x="127" y="51"/>
                    <a:pt x="81" y="51"/>
                  </a:cubicBezTo>
                  <a:cubicBezTo>
                    <a:pt x="35" y="51"/>
                    <a:pt x="2" y="38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13"/>
                    <a:pt x="33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439">
              <a:extLst>
                <a:ext uri="{FF2B5EF4-FFF2-40B4-BE49-F238E27FC236}">
                  <a16:creationId xmlns:a16="http://schemas.microsoft.com/office/drawing/2014/main" id="{E739512D-863A-4193-86FE-251C1EB85E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025" y="3228975"/>
              <a:ext cx="279400" cy="366713"/>
            </a:xfrm>
            <a:custGeom>
              <a:avLst/>
              <a:gdLst>
                <a:gd name="T0" fmla="*/ 79 w 178"/>
                <a:gd name="T1" fmla="*/ 202 h 234"/>
                <a:gd name="T2" fmla="*/ 85 w 178"/>
                <a:gd name="T3" fmla="*/ 206 h 234"/>
                <a:gd name="T4" fmla="*/ 79 w 178"/>
                <a:gd name="T5" fmla="*/ 209 h 234"/>
                <a:gd name="T6" fmla="*/ 87 w 178"/>
                <a:gd name="T7" fmla="*/ 214 h 234"/>
                <a:gd name="T8" fmla="*/ 75 w 178"/>
                <a:gd name="T9" fmla="*/ 217 h 234"/>
                <a:gd name="T10" fmla="*/ 87 w 178"/>
                <a:gd name="T11" fmla="*/ 199 h 234"/>
                <a:gd name="T12" fmla="*/ 96 w 178"/>
                <a:gd name="T13" fmla="*/ 199 h 234"/>
                <a:gd name="T14" fmla="*/ 101 w 178"/>
                <a:gd name="T15" fmla="*/ 201 h 234"/>
                <a:gd name="T16" fmla="*/ 102 w 178"/>
                <a:gd name="T17" fmla="*/ 204 h 234"/>
                <a:gd name="T18" fmla="*/ 101 w 178"/>
                <a:gd name="T19" fmla="*/ 207 h 234"/>
                <a:gd name="T20" fmla="*/ 99 w 178"/>
                <a:gd name="T21" fmla="*/ 209 h 234"/>
                <a:gd name="T22" fmla="*/ 99 w 178"/>
                <a:gd name="T23" fmla="*/ 217 h 234"/>
                <a:gd name="T24" fmla="*/ 93 w 178"/>
                <a:gd name="T25" fmla="*/ 210 h 234"/>
                <a:gd name="T26" fmla="*/ 89 w 178"/>
                <a:gd name="T27" fmla="*/ 217 h 234"/>
                <a:gd name="T28" fmla="*/ 96 w 178"/>
                <a:gd name="T29" fmla="*/ 199 h 234"/>
                <a:gd name="T30" fmla="*/ 96 w 178"/>
                <a:gd name="T31" fmla="*/ 206 h 234"/>
                <a:gd name="T32" fmla="*/ 98 w 178"/>
                <a:gd name="T33" fmla="*/ 206 h 234"/>
                <a:gd name="T34" fmla="*/ 98 w 178"/>
                <a:gd name="T35" fmla="*/ 203 h 234"/>
                <a:gd name="T36" fmla="*/ 96 w 178"/>
                <a:gd name="T37" fmla="*/ 202 h 234"/>
                <a:gd name="T38" fmla="*/ 93 w 178"/>
                <a:gd name="T39" fmla="*/ 202 h 234"/>
                <a:gd name="T40" fmla="*/ 94 w 178"/>
                <a:gd name="T41" fmla="*/ 207 h 234"/>
                <a:gd name="T42" fmla="*/ 174 w 178"/>
                <a:gd name="T43" fmla="*/ 132 h 234"/>
                <a:gd name="T44" fmla="*/ 165 w 178"/>
                <a:gd name="T45" fmla="*/ 0 h 234"/>
                <a:gd name="T46" fmla="*/ 8 w 178"/>
                <a:gd name="T47" fmla="*/ 16 h 234"/>
                <a:gd name="T48" fmla="*/ 15 w 178"/>
                <a:gd name="T49" fmla="*/ 133 h 234"/>
                <a:gd name="T50" fmla="*/ 0 w 178"/>
                <a:gd name="T51" fmla="*/ 158 h 234"/>
                <a:gd name="T52" fmla="*/ 0 w 178"/>
                <a:gd name="T53" fmla="*/ 202 h 234"/>
                <a:gd name="T54" fmla="*/ 89 w 178"/>
                <a:gd name="T55" fmla="*/ 234 h 234"/>
                <a:gd name="T56" fmla="*/ 178 w 178"/>
                <a:gd name="T57" fmla="*/ 201 h 234"/>
                <a:gd name="T58" fmla="*/ 178 w 178"/>
                <a:gd name="T59" fmla="*/ 158 h 234"/>
                <a:gd name="T60" fmla="*/ 170 w 178"/>
                <a:gd name="T61" fmla="*/ 201 h 234"/>
                <a:gd name="T62" fmla="*/ 8 w 178"/>
                <a:gd name="T63" fmla="*/ 201 h 234"/>
                <a:gd name="T64" fmla="*/ 89 w 178"/>
                <a:gd name="T65" fmla="*/ 192 h 234"/>
                <a:gd name="T66" fmla="*/ 170 w 178"/>
                <a:gd name="T67" fmla="*/ 201 h 234"/>
                <a:gd name="T68" fmla="*/ 170 w 178"/>
                <a:gd name="T69" fmla="*/ 159 h 234"/>
                <a:gd name="T70" fmla="*/ 89 w 178"/>
                <a:gd name="T71" fmla="*/ 184 h 234"/>
                <a:gd name="T72" fmla="*/ 8 w 178"/>
                <a:gd name="T73" fmla="*/ 159 h 234"/>
                <a:gd name="T74" fmla="*/ 8 w 178"/>
                <a:gd name="T75" fmla="*/ 158 h 234"/>
                <a:gd name="T76" fmla="*/ 142 w 178"/>
                <a:gd name="T77" fmla="*/ 139 h 234"/>
                <a:gd name="T78" fmla="*/ 170 w 178"/>
                <a:gd name="T79" fmla="*/ 159 h 234"/>
                <a:gd name="T80" fmla="*/ 135 w 178"/>
                <a:gd name="T81" fmla="*/ 150 h 234"/>
                <a:gd name="T82" fmla="*/ 101 w 178"/>
                <a:gd name="T83" fmla="*/ 157 h 234"/>
                <a:gd name="T84" fmla="*/ 113 w 178"/>
                <a:gd name="T85" fmla="*/ 144 h 234"/>
                <a:gd name="T86" fmla="*/ 130 w 178"/>
                <a:gd name="T87" fmla="*/ 141 h 234"/>
                <a:gd name="T88" fmla="*/ 64 w 178"/>
                <a:gd name="T89" fmla="*/ 172 h 234"/>
                <a:gd name="T90" fmla="*/ 48 w 178"/>
                <a:gd name="T91" fmla="*/ 175 h 234"/>
                <a:gd name="T92" fmla="*/ 54 w 178"/>
                <a:gd name="T93" fmla="*/ 169 h 234"/>
                <a:gd name="T94" fmla="*/ 87 w 178"/>
                <a:gd name="T95" fmla="*/ 163 h 234"/>
                <a:gd name="T96" fmla="*/ 134 w 178"/>
                <a:gd name="T97" fmla="*/ 172 h 234"/>
                <a:gd name="T98" fmla="*/ 101 w 178"/>
                <a:gd name="T99" fmla="*/ 166 h 234"/>
                <a:gd name="T100" fmla="*/ 95 w 178"/>
                <a:gd name="T101" fmla="*/ 161 h 234"/>
                <a:gd name="T102" fmla="*/ 124 w 178"/>
                <a:gd name="T103" fmla="*/ 161 h 234"/>
                <a:gd name="T104" fmla="*/ 90 w 178"/>
                <a:gd name="T105" fmla="*/ 148 h 234"/>
                <a:gd name="T106" fmla="*/ 84 w 178"/>
                <a:gd name="T107" fmla="*/ 156 h 234"/>
                <a:gd name="T108" fmla="*/ 56 w 178"/>
                <a:gd name="T109" fmla="*/ 156 h 234"/>
                <a:gd name="T110" fmla="*/ 45 w 178"/>
                <a:gd name="T111" fmla="*/ 144 h 234"/>
                <a:gd name="T112" fmla="*/ 79 w 178"/>
                <a:gd name="T113" fmla="*/ 1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34">
                  <a:moveTo>
                    <a:pt x="87" y="202"/>
                  </a:moveTo>
                  <a:cubicBezTo>
                    <a:pt x="79" y="202"/>
                    <a:pt x="79" y="202"/>
                    <a:pt x="79" y="202"/>
                  </a:cubicBezTo>
                  <a:cubicBezTo>
                    <a:pt x="79" y="206"/>
                    <a:pt x="79" y="206"/>
                    <a:pt x="79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5" y="209"/>
                    <a:pt x="85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9" y="214"/>
                    <a:pt x="79" y="214"/>
                    <a:pt x="79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7"/>
                    <a:pt x="87" y="217"/>
                    <a:pt x="87" y="217"/>
                  </a:cubicBezTo>
                  <a:cubicBezTo>
                    <a:pt x="75" y="217"/>
                    <a:pt x="75" y="217"/>
                    <a:pt x="75" y="217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87" y="199"/>
                    <a:pt x="87" y="199"/>
                    <a:pt x="87" y="199"/>
                  </a:cubicBezTo>
                  <a:lnTo>
                    <a:pt x="87" y="202"/>
                  </a:lnTo>
                  <a:close/>
                  <a:moveTo>
                    <a:pt x="96" y="199"/>
                  </a:moveTo>
                  <a:cubicBezTo>
                    <a:pt x="97" y="199"/>
                    <a:pt x="98" y="199"/>
                    <a:pt x="99" y="200"/>
                  </a:cubicBezTo>
                  <a:cubicBezTo>
                    <a:pt x="100" y="200"/>
                    <a:pt x="100" y="200"/>
                    <a:pt x="101" y="201"/>
                  </a:cubicBezTo>
                  <a:cubicBezTo>
                    <a:pt x="101" y="201"/>
                    <a:pt x="102" y="202"/>
                    <a:pt x="102" y="203"/>
                  </a:cubicBezTo>
                  <a:cubicBezTo>
                    <a:pt x="102" y="203"/>
                    <a:pt x="102" y="204"/>
                    <a:pt x="102" y="204"/>
                  </a:cubicBezTo>
                  <a:cubicBezTo>
                    <a:pt x="102" y="205"/>
                    <a:pt x="102" y="205"/>
                    <a:pt x="102" y="206"/>
                  </a:cubicBezTo>
                  <a:cubicBezTo>
                    <a:pt x="102" y="206"/>
                    <a:pt x="101" y="207"/>
                    <a:pt x="101" y="207"/>
                  </a:cubicBezTo>
                  <a:cubicBezTo>
                    <a:pt x="101" y="207"/>
                    <a:pt x="101" y="208"/>
                    <a:pt x="100" y="208"/>
                  </a:cubicBezTo>
                  <a:cubicBezTo>
                    <a:pt x="100" y="208"/>
                    <a:pt x="99" y="209"/>
                    <a:pt x="99" y="209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96" y="199"/>
                  </a:lnTo>
                  <a:close/>
                  <a:moveTo>
                    <a:pt x="94" y="207"/>
                  </a:moveTo>
                  <a:cubicBezTo>
                    <a:pt x="95" y="207"/>
                    <a:pt x="95" y="206"/>
                    <a:pt x="96" y="206"/>
                  </a:cubicBezTo>
                  <a:cubicBezTo>
                    <a:pt x="96" y="206"/>
                    <a:pt x="97" y="206"/>
                    <a:pt x="97" y="206"/>
                  </a:cubicBezTo>
                  <a:cubicBezTo>
                    <a:pt x="97" y="206"/>
                    <a:pt x="98" y="206"/>
                    <a:pt x="98" y="206"/>
                  </a:cubicBezTo>
                  <a:cubicBezTo>
                    <a:pt x="98" y="205"/>
                    <a:pt x="98" y="205"/>
                    <a:pt x="98" y="204"/>
                  </a:cubicBezTo>
                  <a:cubicBezTo>
                    <a:pt x="98" y="204"/>
                    <a:pt x="98" y="203"/>
                    <a:pt x="98" y="203"/>
                  </a:cubicBezTo>
                  <a:cubicBezTo>
                    <a:pt x="98" y="203"/>
                    <a:pt x="97" y="202"/>
                    <a:pt x="97" y="202"/>
                  </a:cubicBezTo>
                  <a:cubicBezTo>
                    <a:pt x="97" y="202"/>
                    <a:pt x="96" y="202"/>
                    <a:pt x="96" y="202"/>
                  </a:cubicBezTo>
                  <a:cubicBezTo>
                    <a:pt x="95" y="202"/>
                    <a:pt x="95" y="202"/>
                    <a:pt x="94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7"/>
                    <a:pt x="93" y="207"/>
                    <a:pt x="93" y="207"/>
                  </a:cubicBezTo>
                  <a:lnTo>
                    <a:pt x="94" y="207"/>
                  </a:lnTo>
                  <a:close/>
                  <a:moveTo>
                    <a:pt x="166" y="140"/>
                  </a:moveTo>
                  <a:cubicBezTo>
                    <a:pt x="170" y="140"/>
                    <a:pt x="174" y="136"/>
                    <a:pt x="174" y="132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4" y="3"/>
                    <a:pt x="170" y="0"/>
                    <a:pt x="165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1" y="8"/>
                    <a:pt x="8" y="11"/>
                    <a:pt x="8" y="1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9"/>
                    <a:pt x="11" y="132"/>
                    <a:pt x="15" y="133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11" y="139"/>
                    <a:pt x="0" y="147"/>
                    <a:pt x="0" y="158"/>
                  </a:cubicBezTo>
                  <a:cubicBezTo>
                    <a:pt x="0" y="159"/>
                    <a:pt x="0" y="160"/>
                    <a:pt x="0" y="16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2" y="223"/>
                    <a:pt x="47" y="234"/>
                    <a:pt x="89" y="234"/>
                  </a:cubicBezTo>
                  <a:cubicBezTo>
                    <a:pt x="132" y="234"/>
                    <a:pt x="176" y="223"/>
                    <a:pt x="178" y="202"/>
                  </a:cubicBezTo>
                  <a:cubicBezTo>
                    <a:pt x="178" y="201"/>
                    <a:pt x="178" y="201"/>
                    <a:pt x="178" y="201"/>
                  </a:cubicBezTo>
                  <a:cubicBezTo>
                    <a:pt x="178" y="160"/>
                    <a:pt x="178" y="160"/>
                    <a:pt x="178" y="160"/>
                  </a:cubicBezTo>
                  <a:cubicBezTo>
                    <a:pt x="178" y="160"/>
                    <a:pt x="178" y="159"/>
                    <a:pt x="178" y="158"/>
                  </a:cubicBezTo>
                  <a:cubicBezTo>
                    <a:pt x="178" y="151"/>
                    <a:pt x="174" y="145"/>
                    <a:pt x="166" y="140"/>
                  </a:cubicBezTo>
                  <a:close/>
                  <a:moveTo>
                    <a:pt x="170" y="201"/>
                  </a:moveTo>
                  <a:cubicBezTo>
                    <a:pt x="169" y="213"/>
                    <a:pt x="136" y="226"/>
                    <a:pt x="89" y="226"/>
                  </a:cubicBezTo>
                  <a:cubicBezTo>
                    <a:pt x="42" y="226"/>
                    <a:pt x="10" y="213"/>
                    <a:pt x="8" y="201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23" y="185"/>
                    <a:pt x="57" y="192"/>
                    <a:pt x="89" y="192"/>
                  </a:cubicBezTo>
                  <a:cubicBezTo>
                    <a:pt x="121" y="192"/>
                    <a:pt x="155" y="185"/>
                    <a:pt x="170" y="173"/>
                  </a:cubicBezTo>
                  <a:lnTo>
                    <a:pt x="170" y="201"/>
                  </a:lnTo>
                  <a:close/>
                  <a:moveTo>
                    <a:pt x="170" y="159"/>
                  </a:moveTo>
                  <a:cubicBezTo>
                    <a:pt x="170" y="159"/>
                    <a:pt x="170" y="159"/>
                    <a:pt x="170" y="15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68" y="171"/>
                    <a:pt x="135" y="184"/>
                    <a:pt x="89" y="184"/>
                  </a:cubicBezTo>
                  <a:cubicBezTo>
                    <a:pt x="43" y="184"/>
                    <a:pt x="10" y="171"/>
                    <a:pt x="8" y="159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8" y="159"/>
                    <a:pt x="8" y="158"/>
                    <a:pt x="8" y="158"/>
                  </a:cubicBezTo>
                  <a:cubicBezTo>
                    <a:pt x="8" y="149"/>
                    <a:pt x="27" y="139"/>
                    <a:pt x="57" y="135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60" y="144"/>
                    <a:pt x="170" y="151"/>
                    <a:pt x="170" y="158"/>
                  </a:cubicBezTo>
                  <a:cubicBezTo>
                    <a:pt x="170" y="158"/>
                    <a:pt x="170" y="159"/>
                    <a:pt x="170" y="159"/>
                  </a:cubicBezTo>
                  <a:close/>
                  <a:moveTo>
                    <a:pt x="130" y="141"/>
                  </a:moveTo>
                  <a:cubicBezTo>
                    <a:pt x="135" y="150"/>
                    <a:pt x="135" y="150"/>
                    <a:pt x="135" y="150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02" y="141"/>
                    <a:pt x="102" y="141"/>
                    <a:pt x="102" y="141"/>
                  </a:cubicBezTo>
                  <a:lnTo>
                    <a:pt x="130" y="141"/>
                  </a:lnTo>
                  <a:close/>
                  <a:moveTo>
                    <a:pt x="87" y="163"/>
                  </a:moveTo>
                  <a:cubicBezTo>
                    <a:pt x="64" y="172"/>
                    <a:pt x="64" y="172"/>
                    <a:pt x="64" y="172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3" y="166"/>
                    <a:pt x="43" y="166"/>
                    <a:pt x="43" y="166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77" y="159"/>
                    <a:pt x="77" y="159"/>
                    <a:pt x="77" y="159"/>
                  </a:cubicBezTo>
                  <a:lnTo>
                    <a:pt x="87" y="163"/>
                  </a:lnTo>
                  <a:close/>
                  <a:moveTo>
                    <a:pt x="112" y="163"/>
                  </a:moveTo>
                  <a:cubicBezTo>
                    <a:pt x="134" y="172"/>
                    <a:pt x="134" y="172"/>
                    <a:pt x="134" y="172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90" y="169"/>
                    <a:pt x="90" y="169"/>
                    <a:pt x="90" y="169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124" y="161"/>
                    <a:pt x="124" y="161"/>
                    <a:pt x="124" y="161"/>
                  </a:cubicBezTo>
                  <a:lnTo>
                    <a:pt x="112" y="163"/>
                  </a:lnTo>
                  <a:close/>
                  <a:moveTo>
                    <a:pt x="90" y="148"/>
                  </a:moveTo>
                  <a:cubicBezTo>
                    <a:pt x="87" y="151"/>
                    <a:pt x="87" y="151"/>
                    <a:pt x="87" y="151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79" y="150"/>
                    <a:pt x="79" y="150"/>
                    <a:pt x="79" y="150"/>
                  </a:cubicBezTo>
                  <a:lnTo>
                    <a:pt x="90" y="148"/>
                  </a:lnTo>
                  <a:close/>
                </a:path>
              </a:pathLst>
            </a:custGeom>
            <a:solidFill>
              <a:srgbClr val="97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440">
              <a:extLst>
                <a:ext uri="{FF2B5EF4-FFF2-40B4-BE49-F238E27FC236}">
                  <a16:creationId xmlns:a16="http://schemas.microsoft.com/office/drawing/2014/main" id="{8EFCFFC6-429E-444A-8F15-E1EBF3234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388" y="3254375"/>
              <a:ext cx="71438" cy="169863"/>
            </a:xfrm>
            <a:custGeom>
              <a:avLst/>
              <a:gdLst>
                <a:gd name="T0" fmla="*/ 32 w 45"/>
                <a:gd name="T1" fmla="*/ 26 h 107"/>
                <a:gd name="T2" fmla="*/ 27 w 45"/>
                <a:gd name="T3" fmla="*/ 18 h 107"/>
                <a:gd name="T4" fmla="*/ 34 w 45"/>
                <a:gd name="T5" fmla="*/ 11 h 107"/>
                <a:gd name="T6" fmla="*/ 45 w 45"/>
                <a:gd name="T7" fmla="*/ 14 h 107"/>
                <a:gd name="T8" fmla="*/ 34 w 45"/>
                <a:gd name="T9" fmla="*/ 11 h 107"/>
                <a:gd name="T10" fmla="*/ 39 w 45"/>
                <a:gd name="T11" fmla="*/ 34 h 107"/>
                <a:gd name="T12" fmla="*/ 45 w 45"/>
                <a:gd name="T13" fmla="*/ 16 h 107"/>
                <a:gd name="T14" fmla="*/ 27 w 45"/>
                <a:gd name="T15" fmla="*/ 33 h 107"/>
                <a:gd name="T16" fmla="*/ 37 w 45"/>
                <a:gd name="T17" fmla="*/ 36 h 107"/>
                <a:gd name="T18" fmla="*/ 27 w 45"/>
                <a:gd name="T19" fmla="*/ 33 h 107"/>
                <a:gd name="T20" fmla="*/ 27 w 45"/>
                <a:gd name="T21" fmla="*/ 60 h 107"/>
                <a:gd name="T22" fmla="*/ 33 w 45"/>
                <a:gd name="T23" fmla="*/ 42 h 107"/>
                <a:gd name="T24" fmla="*/ 34 w 45"/>
                <a:gd name="T25" fmla="*/ 41 h 107"/>
                <a:gd name="T26" fmla="*/ 45 w 45"/>
                <a:gd name="T27" fmla="*/ 43 h 107"/>
                <a:gd name="T28" fmla="*/ 34 w 45"/>
                <a:gd name="T29" fmla="*/ 41 h 107"/>
                <a:gd name="T30" fmla="*/ 39 w 45"/>
                <a:gd name="T31" fmla="*/ 63 h 107"/>
                <a:gd name="T32" fmla="*/ 45 w 45"/>
                <a:gd name="T33" fmla="*/ 45 h 107"/>
                <a:gd name="T34" fmla="*/ 27 w 45"/>
                <a:gd name="T35" fmla="*/ 62 h 107"/>
                <a:gd name="T36" fmla="*/ 38 w 45"/>
                <a:gd name="T37" fmla="*/ 64 h 107"/>
                <a:gd name="T38" fmla="*/ 27 w 45"/>
                <a:gd name="T39" fmla="*/ 62 h 107"/>
                <a:gd name="T40" fmla="*/ 27 w 45"/>
                <a:gd name="T41" fmla="*/ 90 h 107"/>
                <a:gd name="T42" fmla="*/ 33 w 45"/>
                <a:gd name="T43" fmla="*/ 71 h 107"/>
                <a:gd name="T44" fmla="*/ 35 w 45"/>
                <a:gd name="T45" fmla="*/ 69 h 107"/>
                <a:gd name="T46" fmla="*/ 45 w 45"/>
                <a:gd name="T47" fmla="*/ 73 h 107"/>
                <a:gd name="T48" fmla="*/ 35 w 45"/>
                <a:gd name="T49" fmla="*/ 69 h 107"/>
                <a:gd name="T50" fmla="*/ 40 w 45"/>
                <a:gd name="T51" fmla="*/ 93 h 107"/>
                <a:gd name="T52" fmla="*/ 45 w 45"/>
                <a:gd name="T53" fmla="*/ 75 h 107"/>
                <a:gd name="T54" fmla="*/ 27 w 45"/>
                <a:gd name="T55" fmla="*/ 92 h 107"/>
                <a:gd name="T56" fmla="*/ 38 w 45"/>
                <a:gd name="T57" fmla="*/ 95 h 107"/>
                <a:gd name="T58" fmla="*/ 27 w 45"/>
                <a:gd name="T59" fmla="*/ 92 h 107"/>
                <a:gd name="T60" fmla="*/ 18 w 45"/>
                <a:gd name="T61" fmla="*/ 107 h 107"/>
                <a:gd name="T62" fmla="*/ 26 w 45"/>
                <a:gd name="T63" fmla="*/ 93 h 107"/>
                <a:gd name="T64" fmla="*/ 0 w 45"/>
                <a:gd name="T65" fmla="*/ 93 h 107"/>
                <a:gd name="T66" fmla="*/ 17 w 45"/>
                <a:gd name="T67" fmla="*/ 107 h 107"/>
                <a:gd name="T68" fmla="*/ 0 w 45"/>
                <a:gd name="T69" fmla="*/ 93 h 107"/>
                <a:gd name="T70" fmla="*/ 0 w 45"/>
                <a:gd name="T71" fmla="*/ 92 h 107"/>
                <a:gd name="T72" fmla="*/ 8 w 45"/>
                <a:gd name="T73" fmla="*/ 79 h 107"/>
                <a:gd name="T74" fmla="*/ 9 w 45"/>
                <a:gd name="T75" fmla="*/ 79 h 107"/>
                <a:gd name="T76" fmla="*/ 26 w 45"/>
                <a:gd name="T77" fmla="*/ 92 h 107"/>
                <a:gd name="T78" fmla="*/ 9 w 45"/>
                <a:gd name="T79" fmla="*/ 79 h 107"/>
                <a:gd name="T80" fmla="*/ 18 w 45"/>
                <a:gd name="T81" fmla="*/ 78 h 107"/>
                <a:gd name="T82" fmla="*/ 26 w 45"/>
                <a:gd name="T83" fmla="*/ 64 h 107"/>
                <a:gd name="T84" fmla="*/ 0 w 45"/>
                <a:gd name="T85" fmla="*/ 64 h 107"/>
                <a:gd name="T86" fmla="*/ 17 w 45"/>
                <a:gd name="T87" fmla="*/ 78 h 107"/>
                <a:gd name="T88" fmla="*/ 0 w 45"/>
                <a:gd name="T89" fmla="*/ 64 h 107"/>
                <a:gd name="T90" fmla="*/ 0 w 45"/>
                <a:gd name="T91" fmla="*/ 62 h 107"/>
                <a:gd name="T92" fmla="*/ 8 w 45"/>
                <a:gd name="T93" fmla="*/ 49 h 107"/>
                <a:gd name="T94" fmla="*/ 9 w 45"/>
                <a:gd name="T95" fmla="*/ 49 h 107"/>
                <a:gd name="T96" fmla="*/ 26 w 45"/>
                <a:gd name="T97" fmla="*/ 62 h 107"/>
                <a:gd name="T98" fmla="*/ 9 w 45"/>
                <a:gd name="T99" fmla="*/ 49 h 107"/>
                <a:gd name="T100" fmla="*/ 18 w 45"/>
                <a:gd name="T101" fmla="*/ 47 h 107"/>
                <a:gd name="T102" fmla="*/ 26 w 45"/>
                <a:gd name="T103" fmla="*/ 34 h 107"/>
                <a:gd name="T104" fmla="*/ 0 w 45"/>
                <a:gd name="T105" fmla="*/ 34 h 107"/>
                <a:gd name="T106" fmla="*/ 17 w 45"/>
                <a:gd name="T107" fmla="*/ 47 h 107"/>
                <a:gd name="T108" fmla="*/ 0 w 45"/>
                <a:gd name="T109" fmla="*/ 34 h 107"/>
                <a:gd name="T110" fmla="*/ 9 w 45"/>
                <a:gd name="T111" fmla="*/ 32 h 107"/>
                <a:gd name="T112" fmla="*/ 26 w 45"/>
                <a:gd name="T113" fmla="*/ 19 h 107"/>
                <a:gd name="T114" fmla="*/ 0 w 45"/>
                <a:gd name="T115" fmla="*/ 19 h 107"/>
                <a:gd name="T116" fmla="*/ 8 w 45"/>
                <a:gd name="T117" fmla="*/ 32 h 107"/>
                <a:gd name="T118" fmla="*/ 0 w 45"/>
                <a:gd name="T119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" h="107">
                  <a:moveTo>
                    <a:pt x="32" y="13"/>
                  </a:moveTo>
                  <a:lnTo>
                    <a:pt x="32" y="26"/>
                  </a:lnTo>
                  <a:lnTo>
                    <a:pt x="27" y="31"/>
                  </a:lnTo>
                  <a:lnTo>
                    <a:pt x="27" y="18"/>
                  </a:lnTo>
                  <a:lnTo>
                    <a:pt x="32" y="13"/>
                  </a:lnTo>
                  <a:close/>
                  <a:moveTo>
                    <a:pt x="34" y="11"/>
                  </a:moveTo>
                  <a:lnTo>
                    <a:pt x="34" y="25"/>
                  </a:lnTo>
                  <a:lnTo>
                    <a:pt x="45" y="14"/>
                  </a:lnTo>
                  <a:lnTo>
                    <a:pt x="45" y="0"/>
                  </a:lnTo>
                  <a:lnTo>
                    <a:pt x="34" y="11"/>
                  </a:lnTo>
                  <a:close/>
                  <a:moveTo>
                    <a:pt x="39" y="22"/>
                  </a:moveTo>
                  <a:lnTo>
                    <a:pt x="39" y="34"/>
                  </a:lnTo>
                  <a:lnTo>
                    <a:pt x="45" y="28"/>
                  </a:lnTo>
                  <a:lnTo>
                    <a:pt x="45" y="16"/>
                  </a:lnTo>
                  <a:lnTo>
                    <a:pt x="39" y="22"/>
                  </a:lnTo>
                  <a:close/>
                  <a:moveTo>
                    <a:pt x="27" y="33"/>
                  </a:moveTo>
                  <a:lnTo>
                    <a:pt x="27" y="46"/>
                  </a:lnTo>
                  <a:lnTo>
                    <a:pt x="37" y="36"/>
                  </a:lnTo>
                  <a:lnTo>
                    <a:pt x="37" y="23"/>
                  </a:lnTo>
                  <a:lnTo>
                    <a:pt x="27" y="33"/>
                  </a:lnTo>
                  <a:close/>
                  <a:moveTo>
                    <a:pt x="27" y="48"/>
                  </a:moveTo>
                  <a:lnTo>
                    <a:pt x="27" y="60"/>
                  </a:lnTo>
                  <a:lnTo>
                    <a:pt x="33" y="55"/>
                  </a:lnTo>
                  <a:lnTo>
                    <a:pt x="33" y="42"/>
                  </a:lnTo>
                  <a:lnTo>
                    <a:pt x="27" y="48"/>
                  </a:lnTo>
                  <a:close/>
                  <a:moveTo>
                    <a:pt x="34" y="41"/>
                  </a:moveTo>
                  <a:lnTo>
                    <a:pt x="34" y="53"/>
                  </a:lnTo>
                  <a:lnTo>
                    <a:pt x="45" y="43"/>
                  </a:lnTo>
                  <a:lnTo>
                    <a:pt x="45" y="30"/>
                  </a:lnTo>
                  <a:lnTo>
                    <a:pt x="34" y="41"/>
                  </a:lnTo>
                  <a:close/>
                  <a:moveTo>
                    <a:pt x="39" y="50"/>
                  </a:moveTo>
                  <a:lnTo>
                    <a:pt x="39" y="63"/>
                  </a:lnTo>
                  <a:lnTo>
                    <a:pt x="45" y="57"/>
                  </a:lnTo>
                  <a:lnTo>
                    <a:pt x="45" y="45"/>
                  </a:lnTo>
                  <a:lnTo>
                    <a:pt x="39" y="50"/>
                  </a:lnTo>
                  <a:close/>
                  <a:moveTo>
                    <a:pt x="27" y="62"/>
                  </a:moveTo>
                  <a:lnTo>
                    <a:pt x="27" y="75"/>
                  </a:lnTo>
                  <a:lnTo>
                    <a:pt x="38" y="64"/>
                  </a:lnTo>
                  <a:lnTo>
                    <a:pt x="38" y="52"/>
                  </a:lnTo>
                  <a:lnTo>
                    <a:pt x="27" y="62"/>
                  </a:lnTo>
                  <a:close/>
                  <a:moveTo>
                    <a:pt x="27" y="77"/>
                  </a:moveTo>
                  <a:lnTo>
                    <a:pt x="27" y="90"/>
                  </a:lnTo>
                  <a:lnTo>
                    <a:pt x="33" y="85"/>
                  </a:lnTo>
                  <a:lnTo>
                    <a:pt x="33" y="71"/>
                  </a:lnTo>
                  <a:lnTo>
                    <a:pt x="27" y="77"/>
                  </a:lnTo>
                  <a:close/>
                  <a:moveTo>
                    <a:pt x="35" y="69"/>
                  </a:moveTo>
                  <a:lnTo>
                    <a:pt x="35" y="84"/>
                  </a:lnTo>
                  <a:lnTo>
                    <a:pt x="45" y="73"/>
                  </a:lnTo>
                  <a:lnTo>
                    <a:pt x="45" y="59"/>
                  </a:lnTo>
                  <a:lnTo>
                    <a:pt x="35" y="69"/>
                  </a:lnTo>
                  <a:close/>
                  <a:moveTo>
                    <a:pt x="40" y="81"/>
                  </a:moveTo>
                  <a:lnTo>
                    <a:pt x="40" y="93"/>
                  </a:lnTo>
                  <a:lnTo>
                    <a:pt x="45" y="89"/>
                  </a:lnTo>
                  <a:lnTo>
                    <a:pt x="45" y="75"/>
                  </a:lnTo>
                  <a:lnTo>
                    <a:pt x="40" y="81"/>
                  </a:lnTo>
                  <a:close/>
                  <a:moveTo>
                    <a:pt x="27" y="92"/>
                  </a:moveTo>
                  <a:lnTo>
                    <a:pt x="27" y="106"/>
                  </a:lnTo>
                  <a:lnTo>
                    <a:pt x="38" y="95"/>
                  </a:lnTo>
                  <a:lnTo>
                    <a:pt x="38" y="82"/>
                  </a:lnTo>
                  <a:lnTo>
                    <a:pt x="27" y="92"/>
                  </a:lnTo>
                  <a:close/>
                  <a:moveTo>
                    <a:pt x="18" y="93"/>
                  </a:moveTo>
                  <a:lnTo>
                    <a:pt x="18" y="107"/>
                  </a:lnTo>
                  <a:lnTo>
                    <a:pt x="26" y="107"/>
                  </a:lnTo>
                  <a:lnTo>
                    <a:pt x="26" y="93"/>
                  </a:lnTo>
                  <a:lnTo>
                    <a:pt x="18" y="93"/>
                  </a:lnTo>
                  <a:close/>
                  <a:moveTo>
                    <a:pt x="0" y="93"/>
                  </a:moveTo>
                  <a:lnTo>
                    <a:pt x="0" y="107"/>
                  </a:lnTo>
                  <a:lnTo>
                    <a:pt x="17" y="107"/>
                  </a:lnTo>
                  <a:lnTo>
                    <a:pt x="17" y="93"/>
                  </a:lnTo>
                  <a:lnTo>
                    <a:pt x="0" y="93"/>
                  </a:lnTo>
                  <a:close/>
                  <a:moveTo>
                    <a:pt x="0" y="79"/>
                  </a:moveTo>
                  <a:lnTo>
                    <a:pt x="0" y="92"/>
                  </a:lnTo>
                  <a:lnTo>
                    <a:pt x="8" y="92"/>
                  </a:lnTo>
                  <a:lnTo>
                    <a:pt x="8" y="79"/>
                  </a:lnTo>
                  <a:lnTo>
                    <a:pt x="0" y="79"/>
                  </a:lnTo>
                  <a:close/>
                  <a:moveTo>
                    <a:pt x="9" y="79"/>
                  </a:moveTo>
                  <a:lnTo>
                    <a:pt x="9" y="92"/>
                  </a:lnTo>
                  <a:lnTo>
                    <a:pt x="26" y="92"/>
                  </a:lnTo>
                  <a:lnTo>
                    <a:pt x="26" y="79"/>
                  </a:lnTo>
                  <a:lnTo>
                    <a:pt x="9" y="79"/>
                  </a:lnTo>
                  <a:close/>
                  <a:moveTo>
                    <a:pt x="18" y="64"/>
                  </a:moveTo>
                  <a:lnTo>
                    <a:pt x="18" y="78"/>
                  </a:lnTo>
                  <a:lnTo>
                    <a:pt x="26" y="78"/>
                  </a:lnTo>
                  <a:lnTo>
                    <a:pt x="26" y="64"/>
                  </a:lnTo>
                  <a:lnTo>
                    <a:pt x="18" y="64"/>
                  </a:lnTo>
                  <a:close/>
                  <a:moveTo>
                    <a:pt x="0" y="64"/>
                  </a:moveTo>
                  <a:lnTo>
                    <a:pt x="0" y="78"/>
                  </a:lnTo>
                  <a:lnTo>
                    <a:pt x="17" y="78"/>
                  </a:lnTo>
                  <a:lnTo>
                    <a:pt x="17" y="64"/>
                  </a:lnTo>
                  <a:lnTo>
                    <a:pt x="0" y="64"/>
                  </a:lnTo>
                  <a:close/>
                  <a:moveTo>
                    <a:pt x="0" y="49"/>
                  </a:moveTo>
                  <a:lnTo>
                    <a:pt x="0" y="62"/>
                  </a:lnTo>
                  <a:lnTo>
                    <a:pt x="8" y="62"/>
                  </a:lnTo>
                  <a:lnTo>
                    <a:pt x="8" y="49"/>
                  </a:lnTo>
                  <a:lnTo>
                    <a:pt x="0" y="49"/>
                  </a:lnTo>
                  <a:close/>
                  <a:moveTo>
                    <a:pt x="9" y="49"/>
                  </a:moveTo>
                  <a:lnTo>
                    <a:pt x="9" y="62"/>
                  </a:lnTo>
                  <a:lnTo>
                    <a:pt x="26" y="62"/>
                  </a:lnTo>
                  <a:lnTo>
                    <a:pt x="26" y="49"/>
                  </a:lnTo>
                  <a:lnTo>
                    <a:pt x="9" y="49"/>
                  </a:lnTo>
                  <a:close/>
                  <a:moveTo>
                    <a:pt x="18" y="34"/>
                  </a:moveTo>
                  <a:lnTo>
                    <a:pt x="18" y="47"/>
                  </a:lnTo>
                  <a:lnTo>
                    <a:pt x="26" y="47"/>
                  </a:lnTo>
                  <a:lnTo>
                    <a:pt x="26" y="34"/>
                  </a:lnTo>
                  <a:lnTo>
                    <a:pt x="18" y="34"/>
                  </a:lnTo>
                  <a:close/>
                  <a:moveTo>
                    <a:pt x="0" y="34"/>
                  </a:moveTo>
                  <a:lnTo>
                    <a:pt x="0" y="47"/>
                  </a:lnTo>
                  <a:lnTo>
                    <a:pt x="17" y="47"/>
                  </a:lnTo>
                  <a:lnTo>
                    <a:pt x="17" y="34"/>
                  </a:lnTo>
                  <a:lnTo>
                    <a:pt x="0" y="34"/>
                  </a:lnTo>
                  <a:close/>
                  <a:moveTo>
                    <a:pt x="9" y="19"/>
                  </a:moveTo>
                  <a:lnTo>
                    <a:pt x="9" y="32"/>
                  </a:lnTo>
                  <a:lnTo>
                    <a:pt x="26" y="32"/>
                  </a:lnTo>
                  <a:lnTo>
                    <a:pt x="26" y="19"/>
                  </a:lnTo>
                  <a:lnTo>
                    <a:pt x="9" y="19"/>
                  </a:lnTo>
                  <a:close/>
                  <a:moveTo>
                    <a:pt x="0" y="19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9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441">
              <a:extLst>
                <a:ext uri="{FF2B5EF4-FFF2-40B4-BE49-F238E27FC236}">
                  <a16:creationId xmlns:a16="http://schemas.microsoft.com/office/drawing/2014/main" id="{CF37FD01-9B00-4B65-A511-D3CC799C57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0150" y="3251200"/>
              <a:ext cx="63500" cy="28575"/>
            </a:xfrm>
            <a:custGeom>
              <a:avLst/>
              <a:gdLst>
                <a:gd name="T0" fmla="*/ 26 w 40"/>
                <a:gd name="T1" fmla="*/ 15 h 18"/>
                <a:gd name="T2" fmla="*/ 23 w 40"/>
                <a:gd name="T3" fmla="*/ 18 h 18"/>
                <a:gd name="T4" fmla="*/ 9 w 40"/>
                <a:gd name="T5" fmla="*/ 18 h 18"/>
                <a:gd name="T6" fmla="*/ 12 w 40"/>
                <a:gd name="T7" fmla="*/ 15 h 18"/>
                <a:gd name="T8" fmla="*/ 26 w 40"/>
                <a:gd name="T9" fmla="*/ 15 h 18"/>
                <a:gd name="T10" fmla="*/ 8 w 40"/>
                <a:gd name="T11" fmla="*/ 9 h 18"/>
                <a:gd name="T12" fmla="*/ 0 w 40"/>
                <a:gd name="T13" fmla="*/ 18 h 18"/>
                <a:gd name="T14" fmla="*/ 7 w 40"/>
                <a:gd name="T15" fmla="*/ 18 h 18"/>
                <a:gd name="T16" fmla="*/ 16 w 40"/>
                <a:gd name="T17" fmla="*/ 9 h 18"/>
                <a:gd name="T18" fmla="*/ 8 w 40"/>
                <a:gd name="T19" fmla="*/ 9 h 18"/>
                <a:gd name="T20" fmla="*/ 18 w 40"/>
                <a:gd name="T21" fmla="*/ 0 h 18"/>
                <a:gd name="T22" fmla="*/ 10 w 40"/>
                <a:gd name="T23" fmla="*/ 8 h 18"/>
                <a:gd name="T24" fmla="*/ 17 w 40"/>
                <a:gd name="T25" fmla="*/ 8 h 18"/>
                <a:gd name="T26" fmla="*/ 25 w 40"/>
                <a:gd name="T27" fmla="*/ 0 h 18"/>
                <a:gd name="T28" fmla="*/ 18 w 40"/>
                <a:gd name="T29" fmla="*/ 0 h 18"/>
                <a:gd name="T30" fmla="*/ 27 w 40"/>
                <a:gd name="T31" fmla="*/ 0 h 18"/>
                <a:gd name="T32" fmla="*/ 13 w 40"/>
                <a:gd name="T33" fmla="*/ 13 h 18"/>
                <a:gd name="T34" fmla="*/ 27 w 40"/>
                <a:gd name="T35" fmla="*/ 13 h 18"/>
                <a:gd name="T36" fmla="*/ 40 w 40"/>
                <a:gd name="T37" fmla="*/ 0 h 18"/>
                <a:gd name="T38" fmla="*/ 27 w 40"/>
                <a:gd name="T3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18">
                  <a:moveTo>
                    <a:pt x="26" y="15"/>
                  </a:moveTo>
                  <a:lnTo>
                    <a:pt x="23" y="18"/>
                  </a:lnTo>
                  <a:lnTo>
                    <a:pt x="9" y="18"/>
                  </a:lnTo>
                  <a:lnTo>
                    <a:pt x="12" y="15"/>
                  </a:lnTo>
                  <a:lnTo>
                    <a:pt x="26" y="15"/>
                  </a:lnTo>
                  <a:close/>
                  <a:moveTo>
                    <a:pt x="8" y="9"/>
                  </a:moveTo>
                  <a:lnTo>
                    <a:pt x="0" y="18"/>
                  </a:lnTo>
                  <a:lnTo>
                    <a:pt x="7" y="18"/>
                  </a:lnTo>
                  <a:lnTo>
                    <a:pt x="16" y="9"/>
                  </a:lnTo>
                  <a:lnTo>
                    <a:pt x="8" y="9"/>
                  </a:lnTo>
                  <a:close/>
                  <a:moveTo>
                    <a:pt x="18" y="0"/>
                  </a:moveTo>
                  <a:lnTo>
                    <a:pt x="10" y="8"/>
                  </a:lnTo>
                  <a:lnTo>
                    <a:pt x="17" y="8"/>
                  </a:lnTo>
                  <a:lnTo>
                    <a:pt x="25" y="0"/>
                  </a:lnTo>
                  <a:lnTo>
                    <a:pt x="18" y="0"/>
                  </a:lnTo>
                  <a:close/>
                  <a:moveTo>
                    <a:pt x="27" y="0"/>
                  </a:moveTo>
                  <a:lnTo>
                    <a:pt x="13" y="13"/>
                  </a:lnTo>
                  <a:lnTo>
                    <a:pt x="27" y="13"/>
                  </a:lnTo>
                  <a:lnTo>
                    <a:pt x="4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C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 442">
              <a:extLst>
                <a:ext uri="{FF2B5EF4-FFF2-40B4-BE49-F238E27FC236}">
                  <a16:creationId xmlns:a16="http://schemas.microsoft.com/office/drawing/2014/main" id="{02A8F9E7-4742-474D-9343-2B2BA8194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800" y="3249613"/>
              <a:ext cx="74613" cy="176213"/>
            </a:xfrm>
            <a:custGeom>
              <a:avLst/>
              <a:gdLst>
                <a:gd name="T0" fmla="*/ 0 w 47"/>
                <a:gd name="T1" fmla="*/ 20 h 111"/>
                <a:gd name="T2" fmla="*/ 0 w 47"/>
                <a:gd name="T3" fmla="*/ 50 h 111"/>
                <a:gd name="T4" fmla="*/ 0 w 47"/>
                <a:gd name="T5" fmla="*/ 67 h 111"/>
                <a:gd name="T6" fmla="*/ 0 w 47"/>
                <a:gd name="T7" fmla="*/ 95 h 111"/>
                <a:gd name="T8" fmla="*/ 28 w 47"/>
                <a:gd name="T9" fmla="*/ 111 h 111"/>
                <a:gd name="T10" fmla="*/ 47 w 47"/>
                <a:gd name="T11" fmla="*/ 1 h 111"/>
                <a:gd name="T12" fmla="*/ 28 w 47"/>
                <a:gd name="T13" fmla="*/ 65 h 111"/>
                <a:gd name="T14" fmla="*/ 28 w 47"/>
                <a:gd name="T15" fmla="*/ 78 h 111"/>
                <a:gd name="T16" fmla="*/ 28 w 47"/>
                <a:gd name="T17" fmla="*/ 93 h 111"/>
                <a:gd name="T18" fmla="*/ 34 w 47"/>
                <a:gd name="T19" fmla="*/ 58 h 111"/>
                <a:gd name="T20" fmla="*/ 34 w 47"/>
                <a:gd name="T21" fmla="*/ 45 h 111"/>
                <a:gd name="T22" fmla="*/ 28 w 47"/>
                <a:gd name="T23" fmla="*/ 36 h 111"/>
                <a:gd name="T24" fmla="*/ 28 w 47"/>
                <a:gd name="T25" fmla="*/ 49 h 111"/>
                <a:gd name="T26" fmla="*/ 28 w 47"/>
                <a:gd name="T27" fmla="*/ 21 h 111"/>
                <a:gd name="T28" fmla="*/ 44 w 47"/>
                <a:gd name="T29" fmla="*/ 1 h 111"/>
                <a:gd name="T30" fmla="*/ 31 w 47"/>
                <a:gd name="T31" fmla="*/ 1 h 111"/>
                <a:gd name="T32" fmla="*/ 27 w 47"/>
                <a:gd name="T33" fmla="*/ 19 h 111"/>
                <a:gd name="T34" fmla="*/ 30 w 47"/>
                <a:gd name="T35" fmla="*/ 16 h 111"/>
                <a:gd name="T36" fmla="*/ 21 w 47"/>
                <a:gd name="T37" fmla="*/ 9 h 111"/>
                <a:gd name="T38" fmla="*/ 12 w 47"/>
                <a:gd name="T39" fmla="*/ 10 h 111"/>
                <a:gd name="T40" fmla="*/ 4 w 47"/>
                <a:gd name="T41" fmla="*/ 19 h 111"/>
                <a:gd name="T42" fmla="*/ 1 w 47"/>
                <a:gd name="T43" fmla="*/ 67 h 111"/>
                <a:gd name="T44" fmla="*/ 1 w 47"/>
                <a:gd name="T45" fmla="*/ 81 h 111"/>
                <a:gd name="T46" fmla="*/ 1 w 47"/>
                <a:gd name="T47" fmla="*/ 95 h 111"/>
                <a:gd name="T48" fmla="*/ 9 w 47"/>
                <a:gd name="T49" fmla="*/ 65 h 111"/>
                <a:gd name="T50" fmla="*/ 9 w 47"/>
                <a:gd name="T51" fmla="*/ 52 h 111"/>
                <a:gd name="T52" fmla="*/ 1 w 47"/>
                <a:gd name="T53" fmla="*/ 37 h 111"/>
                <a:gd name="T54" fmla="*/ 1 w 47"/>
                <a:gd name="T55" fmla="*/ 50 h 111"/>
                <a:gd name="T56" fmla="*/ 1 w 47"/>
                <a:gd name="T57" fmla="*/ 22 h 111"/>
                <a:gd name="T58" fmla="*/ 18 w 47"/>
                <a:gd name="T59" fmla="*/ 110 h 111"/>
                <a:gd name="T60" fmla="*/ 18 w 47"/>
                <a:gd name="T61" fmla="*/ 96 h 111"/>
                <a:gd name="T62" fmla="*/ 19 w 47"/>
                <a:gd name="T63" fmla="*/ 110 h 111"/>
                <a:gd name="T64" fmla="*/ 27 w 47"/>
                <a:gd name="T65" fmla="*/ 110 h 111"/>
                <a:gd name="T66" fmla="*/ 10 w 47"/>
                <a:gd name="T67" fmla="*/ 82 h 111"/>
                <a:gd name="T68" fmla="*/ 27 w 47"/>
                <a:gd name="T69" fmla="*/ 81 h 111"/>
                <a:gd name="T70" fmla="*/ 27 w 47"/>
                <a:gd name="T71" fmla="*/ 67 h 111"/>
                <a:gd name="T72" fmla="*/ 10 w 47"/>
                <a:gd name="T73" fmla="*/ 65 h 111"/>
                <a:gd name="T74" fmla="*/ 27 w 47"/>
                <a:gd name="T75" fmla="*/ 65 h 111"/>
                <a:gd name="T76" fmla="*/ 19 w 47"/>
                <a:gd name="T77" fmla="*/ 37 h 111"/>
                <a:gd name="T78" fmla="*/ 27 w 47"/>
                <a:gd name="T79" fmla="*/ 35 h 111"/>
                <a:gd name="T80" fmla="*/ 27 w 47"/>
                <a:gd name="T81" fmla="*/ 22 h 111"/>
                <a:gd name="T82" fmla="*/ 28 w 47"/>
                <a:gd name="T83" fmla="*/ 109 h 111"/>
                <a:gd name="T84" fmla="*/ 39 w 47"/>
                <a:gd name="T85" fmla="*/ 98 h 111"/>
                <a:gd name="T86" fmla="*/ 41 w 47"/>
                <a:gd name="T87" fmla="*/ 84 h 111"/>
                <a:gd name="T88" fmla="*/ 46 w 47"/>
                <a:gd name="T89" fmla="*/ 76 h 111"/>
                <a:gd name="T90" fmla="*/ 46 w 47"/>
                <a:gd name="T91" fmla="*/ 62 h 111"/>
                <a:gd name="T92" fmla="*/ 40 w 47"/>
                <a:gd name="T93" fmla="*/ 66 h 111"/>
                <a:gd name="T94" fmla="*/ 46 w 47"/>
                <a:gd name="T95" fmla="*/ 60 h 111"/>
                <a:gd name="T96" fmla="*/ 35 w 47"/>
                <a:gd name="T97" fmla="*/ 44 h 111"/>
                <a:gd name="T98" fmla="*/ 46 w 47"/>
                <a:gd name="T99" fmla="*/ 31 h 111"/>
                <a:gd name="T100" fmla="*/ 46 w 47"/>
                <a:gd name="T101" fmla="*/ 19 h 111"/>
                <a:gd name="T102" fmla="*/ 35 w 47"/>
                <a:gd name="T103" fmla="*/ 28 h 111"/>
                <a:gd name="T104" fmla="*/ 46 w 47"/>
                <a:gd name="T10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111">
                  <a:moveTo>
                    <a:pt x="47" y="0"/>
                  </a:moveTo>
                  <a:lnTo>
                    <a:pt x="21" y="0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28" y="111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7" y="1"/>
                  </a:lnTo>
                  <a:lnTo>
                    <a:pt x="47" y="0"/>
                  </a:lnTo>
                  <a:close/>
                  <a:moveTo>
                    <a:pt x="28" y="78"/>
                  </a:moveTo>
                  <a:lnTo>
                    <a:pt x="28" y="65"/>
                  </a:lnTo>
                  <a:lnTo>
                    <a:pt x="39" y="55"/>
                  </a:lnTo>
                  <a:lnTo>
                    <a:pt x="39" y="67"/>
                  </a:lnTo>
                  <a:lnTo>
                    <a:pt x="28" y="78"/>
                  </a:lnTo>
                  <a:close/>
                  <a:moveTo>
                    <a:pt x="34" y="74"/>
                  </a:moveTo>
                  <a:lnTo>
                    <a:pt x="34" y="88"/>
                  </a:lnTo>
                  <a:lnTo>
                    <a:pt x="28" y="93"/>
                  </a:lnTo>
                  <a:lnTo>
                    <a:pt x="28" y="80"/>
                  </a:lnTo>
                  <a:lnTo>
                    <a:pt x="34" y="74"/>
                  </a:lnTo>
                  <a:close/>
                  <a:moveTo>
                    <a:pt x="34" y="58"/>
                  </a:moveTo>
                  <a:lnTo>
                    <a:pt x="28" y="63"/>
                  </a:lnTo>
                  <a:lnTo>
                    <a:pt x="28" y="51"/>
                  </a:lnTo>
                  <a:lnTo>
                    <a:pt x="34" y="45"/>
                  </a:lnTo>
                  <a:lnTo>
                    <a:pt x="34" y="58"/>
                  </a:lnTo>
                  <a:close/>
                  <a:moveTo>
                    <a:pt x="28" y="49"/>
                  </a:moveTo>
                  <a:lnTo>
                    <a:pt x="28" y="36"/>
                  </a:lnTo>
                  <a:lnTo>
                    <a:pt x="38" y="26"/>
                  </a:lnTo>
                  <a:lnTo>
                    <a:pt x="38" y="39"/>
                  </a:lnTo>
                  <a:lnTo>
                    <a:pt x="28" y="49"/>
                  </a:lnTo>
                  <a:close/>
                  <a:moveTo>
                    <a:pt x="33" y="29"/>
                  </a:moveTo>
                  <a:lnTo>
                    <a:pt x="28" y="34"/>
                  </a:lnTo>
                  <a:lnTo>
                    <a:pt x="28" y="21"/>
                  </a:lnTo>
                  <a:lnTo>
                    <a:pt x="33" y="16"/>
                  </a:lnTo>
                  <a:lnTo>
                    <a:pt x="33" y="29"/>
                  </a:lnTo>
                  <a:close/>
                  <a:moveTo>
                    <a:pt x="44" y="1"/>
                  </a:moveTo>
                  <a:lnTo>
                    <a:pt x="31" y="14"/>
                  </a:lnTo>
                  <a:lnTo>
                    <a:pt x="17" y="14"/>
                  </a:lnTo>
                  <a:lnTo>
                    <a:pt x="31" y="1"/>
                  </a:lnTo>
                  <a:lnTo>
                    <a:pt x="44" y="1"/>
                  </a:lnTo>
                  <a:close/>
                  <a:moveTo>
                    <a:pt x="30" y="16"/>
                  </a:moveTo>
                  <a:lnTo>
                    <a:pt x="27" y="19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30" y="16"/>
                  </a:lnTo>
                  <a:close/>
                  <a:moveTo>
                    <a:pt x="22" y="1"/>
                  </a:moveTo>
                  <a:lnTo>
                    <a:pt x="29" y="1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22" y="1"/>
                  </a:lnTo>
                  <a:close/>
                  <a:moveTo>
                    <a:pt x="12" y="10"/>
                  </a:moveTo>
                  <a:lnTo>
                    <a:pt x="20" y="10"/>
                  </a:lnTo>
                  <a:lnTo>
                    <a:pt x="11" y="19"/>
                  </a:lnTo>
                  <a:lnTo>
                    <a:pt x="4" y="19"/>
                  </a:lnTo>
                  <a:lnTo>
                    <a:pt x="12" y="10"/>
                  </a:lnTo>
                  <a:close/>
                  <a:moveTo>
                    <a:pt x="1" y="81"/>
                  </a:moveTo>
                  <a:lnTo>
                    <a:pt x="1" y="67"/>
                  </a:lnTo>
                  <a:lnTo>
                    <a:pt x="18" y="67"/>
                  </a:lnTo>
                  <a:lnTo>
                    <a:pt x="18" y="81"/>
                  </a:lnTo>
                  <a:lnTo>
                    <a:pt x="1" y="81"/>
                  </a:lnTo>
                  <a:close/>
                  <a:moveTo>
                    <a:pt x="9" y="82"/>
                  </a:moveTo>
                  <a:lnTo>
                    <a:pt x="9" y="95"/>
                  </a:lnTo>
                  <a:lnTo>
                    <a:pt x="1" y="95"/>
                  </a:lnTo>
                  <a:lnTo>
                    <a:pt x="1" y="82"/>
                  </a:lnTo>
                  <a:lnTo>
                    <a:pt x="9" y="82"/>
                  </a:lnTo>
                  <a:close/>
                  <a:moveTo>
                    <a:pt x="9" y="65"/>
                  </a:moveTo>
                  <a:lnTo>
                    <a:pt x="1" y="65"/>
                  </a:lnTo>
                  <a:lnTo>
                    <a:pt x="1" y="52"/>
                  </a:lnTo>
                  <a:lnTo>
                    <a:pt x="9" y="52"/>
                  </a:lnTo>
                  <a:lnTo>
                    <a:pt x="9" y="65"/>
                  </a:lnTo>
                  <a:close/>
                  <a:moveTo>
                    <a:pt x="1" y="50"/>
                  </a:moveTo>
                  <a:lnTo>
                    <a:pt x="1" y="37"/>
                  </a:lnTo>
                  <a:lnTo>
                    <a:pt x="18" y="37"/>
                  </a:lnTo>
                  <a:lnTo>
                    <a:pt x="18" y="50"/>
                  </a:lnTo>
                  <a:lnTo>
                    <a:pt x="1" y="50"/>
                  </a:lnTo>
                  <a:close/>
                  <a:moveTo>
                    <a:pt x="9" y="35"/>
                  </a:moveTo>
                  <a:lnTo>
                    <a:pt x="1" y="35"/>
                  </a:lnTo>
                  <a:lnTo>
                    <a:pt x="1" y="22"/>
                  </a:lnTo>
                  <a:lnTo>
                    <a:pt x="9" y="22"/>
                  </a:lnTo>
                  <a:lnTo>
                    <a:pt x="9" y="35"/>
                  </a:lnTo>
                  <a:close/>
                  <a:moveTo>
                    <a:pt x="18" y="110"/>
                  </a:moveTo>
                  <a:lnTo>
                    <a:pt x="1" y="110"/>
                  </a:lnTo>
                  <a:lnTo>
                    <a:pt x="1" y="96"/>
                  </a:lnTo>
                  <a:lnTo>
                    <a:pt x="18" y="96"/>
                  </a:lnTo>
                  <a:lnTo>
                    <a:pt x="18" y="110"/>
                  </a:lnTo>
                  <a:close/>
                  <a:moveTo>
                    <a:pt x="27" y="110"/>
                  </a:moveTo>
                  <a:lnTo>
                    <a:pt x="19" y="110"/>
                  </a:lnTo>
                  <a:lnTo>
                    <a:pt x="19" y="96"/>
                  </a:lnTo>
                  <a:lnTo>
                    <a:pt x="27" y="96"/>
                  </a:lnTo>
                  <a:lnTo>
                    <a:pt x="27" y="110"/>
                  </a:lnTo>
                  <a:close/>
                  <a:moveTo>
                    <a:pt x="27" y="95"/>
                  </a:moveTo>
                  <a:lnTo>
                    <a:pt x="10" y="95"/>
                  </a:lnTo>
                  <a:lnTo>
                    <a:pt x="10" y="82"/>
                  </a:lnTo>
                  <a:lnTo>
                    <a:pt x="27" y="82"/>
                  </a:lnTo>
                  <a:lnTo>
                    <a:pt x="27" y="95"/>
                  </a:lnTo>
                  <a:close/>
                  <a:moveTo>
                    <a:pt x="27" y="81"/>
                  </a:moveTo>
                  <a:lnTo>
                    <a:pt x="19" y="81"/>
                  </a:lnTo>
                  <a:lnTo>
                    <a:pt x="19" y="67"/>
                  </a:lnTo>
                  <a:lnTo>
                    <a:pt x="27" y="67"/>
                  </a:lnTo>
                  <a:lnTo>
                    <a:pt x="27" y="81"/>
                  </a:lnTo>
                  <a:close/>
                  <a:moveTo>
                    <a:pt x="27" y="65"/>
                  </a:moveTo>
                  <a:lnTo>
                    <a:pt x="10" y="65"/>
                  </a:lnTo>
                  <a:lnTo>
                    <a:pt x="10" y="52"/>
                  </a:lnTo>
                  <a:lnTo>
                    <a:pt x="27" y="52"/>
                  </a:lnTo>
                  <a:lnTo>
                    <a:pt x="27" y="65"/>
                  </a:lnTo>
                  <a:close/>
                  <a:moveTo>
                    <a:pt x="27" y="50"/>
                  </a:moveTo>
                  <a:lnTo>
                    <a:pt x="19" y="50"/>
                  </a:lnTo>
                  <a:lnTo>
                    <a:pt x="19" y="37"/>
                  </a:lnTo>
                  <a:lnTo>
                    <a:pt x="27" y="37"/>
                  </a:lnTo>
                  <a:lnTo>
                    <a:pt x="27" y="50"/>
                  </a:lnTo>
                  <a:close/>
                  <a:moveTo>
                    <a:pt x="27" y="35"/>
                  </a:moveTo>
                  <a:lnTo>
                    <a:pt x="10" y="35"/>
                  </a:lnTo>
                  <a:lnTo>
                    <a:pt x="10" y="22"/>
                  </a:lnTo>
                  <a:lnTo>
                    <a:pt x="27" y="22"/>
                  </a:lnTo>
                  <a:lnTo>
                    <a:pt x="27" y="35"/>
                  </a:lnTo>
                  <a:close/>
                  <a:moveTo>
                    <a:pt x="39" y="98"/>
                  </a:moveTo>
                  <a:lnTo>
                    <a:pt x="28" y="109"/>
                  </a:lnTo>
                  <a:lnTo>
                    <a:pt x="28" y="95"/>
                  </a:lnTo>
                  <a:lnTo>
                    <a:pt x="39" y="85"/>
                  </a:lnTo>
                  <a:lnTo>
                    <a:pt x="39" y="98"/>
                  </a:lnTo>
                  <a:close/>
                  <a:moveTo>
                    <a:pt x="46" y="92"/>
                  </a:moveTo>
                  <a:lnTo>
                    <a:pt x="41" y="96"/>
                  </a:lnTo>
                  <a:lnTo>
                    <a:pt x="41" y="84"/>
                  </a:lnTo>
                  <a:lnTo>
                    <a:pt x="46" y="78"/>
                  </a:lnTo>
                  <a:lnTo>
                    <a:pt x="46" y="92"/>
                  </a:lnTo>
                  <a:close/>
                  <a:moveTo>
                    <a:pt x="46" y="76"/>
                  </a:moveTo>
                  <a:lnTo>
                    <a:pt x="36" y="87"/>
                  </a:lnTo>
                  <a:lnTo>
                    <a:pt x="36" y="72"/>
                  </a:lnTo>
                  <a:lnTo>
                    <a:pt x="46" y="62"/>
                  </a:lnTo>
                  <a:lnTo>
                    <a:pt x="46" y="76"/>
                  </a:lnTo>
                  <a:close/>
                  <a:moveTo>
                    <a:pt x="46" y="60"/>
                  </a:moveTo>
                  <a:lnTo>
                    <a:pt x="40" y="66"/>
                  </a:lnTo>
                  <a:lnTo>
                    <a:pt x="40" y="53"/>
                  </a:lnTo>
                  <a:lnTo>
                    <a:pt x="46" y="48"/>
                  </a:lnTo>
                  <a:lnTo>
                    <a:pt x="46" y="60"/>
                  </a:lnTo>
                  <a:close/>
                  <a:moveTo>
                    <a:pt x="46" y="46"/>
                  </a:moveTo>
                  <a:lnTo>
                    <a:pt x="35" y="56"/>
                  </a:lnTo>
                  <a:lnTo>
                    <a:pt x="35" y="44"/>
                  </a:lnTo>
                  <a:lnTo>
                    <a:pt x="46" y="33"/>
                  </a:lnTo>
                  <a:lnTo>
                    <a:pt x="46" y="46"/>
                  </a:lnTo>
                  <a:close/>
                  <a:moveTo>
                    <a:pt x="46" y="31"/>
                  </a:moveTo>
                  <a:lnTo>
                    <a:pt x="40" y="37"/>
                  </a:lnTo>
                  <a:lnTo>
                    <a:pt x="40" y="25"/>
                  </a:lnTo>
                  <a:lnTo>
                    <a:pt x="46" y="19"/>
                  </a:lnTo>
                  <a:lnTo>
                    <a:pt x="46" y="31"/>
                  </a:lnTo>
                  <a:close/>
                  <a:moveTo>
                    <a:pt x="46" y="17"/>
                  </a:moveTo>
                  <a:lnTo>
                    <a:pt x="35" y="28"/>
                  </a:lnTo>
                  <a:lnTo>
                    <a:pt x="35" y="14"/>
                  </a:lnTo>
                  <a:lnTo>
                    <a:pt x="46" y="3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Freeform 443">
              <a:extLst>
                <a:ext uri="{FF2B5EF4-FFF2-40B4-BE49-F238E27FC236}">
                  <a16:creationId xmlns:a16="http://schemas.microsoft.com/office/drawing/2014/main" id="{55ACE594-2C2F-48CD-B881-8A44A54D8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775" y="3268663"/>
              <a:ext cx="217488" cy="138113"/>
            </a:xfrm>
            <a:custGeom>
              <a:avLst/>
              <a:gdLst>
                <a:gd name="T0" fmla="*/ 18 w 137"/>
                <a:gd name="T1" fmla="*/ 47 h 87"/>
                <a:gd name="T2" fmla="*/ 0 w 137"/>
                <a:gd name="T3" fmla="*/ 47 h 87"/>
                <a:gd name="T4" fmla="*/ 0 w 137"/>
                <a:gd name="T5" fmla="*/ 41 h 87"/>
                <a:gd name="T6" fmla="*/ 18 w 137"/>
                <a:gd name="T7" fmla="*/ 41 h 87"/>
                <a:gd name="T8" fmla="*/ 18 w 137"/>
                <a:gd name="T9" fmla="*/ 35 h 87"/>
                <a:gd name="T10" fmla="*/ 34 w 137"/>
                <a:gd name="T11" fmla="*/ 44 h 87"/>
                <a:gd name="T12" fmla="*/ 18 w 137"/>
                <a:gd name="T13" fmla="*/ 53 h 87"/>
                <a:gd name="T14" fmla="*/ 18 w 137"/>
                <a:gd name="T15" fmla="*/ 47 h 87"/>
                <a:gd name="T16" fmla="*/ 26 w 137"/>
                <a:gd name="T17" fmla="*/ 12 h 87"/>
                <a:gd name="T18" fmla="*/ 13 w 137"/>
                <a:gd name="T19" fmla="*/ 0 h 87"/>
                <a:gd name="T20" fmla="*/ 9 w 137"/>
                <a:gd name="T21" fmla="*/ 4 h 87"/>
                <a:gd name="T22" fmla="*/ 22 w 137"/>
                <a:gd name="T23" fmla="*/ 17 h 87"/>
                <a:gd name="T24" fmla="*/ 17 w 137"/>
                <a:gd name="T25" fmla="*/ 21 h 87"/>
                <a:gd name="T26" fmla="*/ 35 w 137"/>
                <a:gd name="T27" fmla="*/ 26 h 87"/>
                <a:gd name="T28" fmla="*/ 30 w 137"/>
                <a:gd name="T29" fmla="*/ 8 h 87"/>
                <a:gd name="T30" fmla="*/ 26 w 137"/>
                <a:gd name="T31" fmla="*/ 12 h 87"/>
                <a:gd name="T32" fmla="*/ 22 w 137"/>
                <a:gd name="T33" fmla="*/ 71 h 87"/>
                <a:gd name="T34" fmla="*/ 9 w 137"/>
                <a:gd name="T35" fmla="*/ 83 h 87"/>
                <a:gd name="T36" fmla="*/ 13 w 137"/>
                <a:gd name="T37" fmla="*/ 87 h 87"/>
                <a:gd name="T38" fmla="*/ 26 w 137"/>
                <a:gd name="T39" fmla="*/ 76 h 87"/>
                <a:gd name="T40" fmla="*/ 30 w 137"/>
                <a:gd name="T41" fmla="*/ 80 h 87"/>
                <a:gd name="T42" fmla="*/ 35 w 137"/>
                <a:gd name="T43" fmla="*/ 62 h 87"/>
                <a:gd name="T44" fmla="*/ 17 w 137"/>
                <a:gd name="T45" fmla="*/ 67 h 87"/>
                <a:gd name="T46" fmla="*/ 22 w 137"/>
                <a:gd name="T47" fmla="*/ 71 h 87"/>
                <a:gd name="T48" fmla="*/ 121 w 137"/>
                <a:gd name="T49" fmla="*/ 40 h 87"/>
                <a:gd name="T50" fmla="*/ 137 w 137"/>
                <a:gd name="T51" fmla="*/ 31 h 87"/>
                <a:gd name="T52" fmla="*/ 121 w 137"/>
                <a:gd name="T53" fmla="*/ 21 h 87"/>
                <a:gd name="T54" fmla="*/ 121 w 137"/>
                <a:gd name="T55" fmla="*/ 28 h 87"/>
                <a:gd name="T56" fmla="*/ 103 w 137"/>
                <a:gd name="T57" fmla="*/ 28 h 87"/>
                <a:gd name="T58" fmla="*/ 103 w 137"/>
                <a:gd name="T59" fmla="*/ 34 h 87"/>
                <a:gd name="T60" fmla="*/ 121 w 137"/>
                <a:gd name="T61" fmla="*/ 34 h 87"/>
                <a:gd name="T62" fmla="*/ 121 w 137"/>
                <a:gd name="T63" fmla="*/ 40 h 87"/>
                <a:gd name="T64" fmla="*/ 121 w 137"/>
                <a:gd name="T65" fmla="*/ 54 h 87"/>
                <a:gd name="T66" fmla="*/ 103 w 137"/>
                <a:gd name="T67" fmla="*/ 54 h 87"/>
                <a:gd name="T68" fmla="*/ 103 w 137"/>
                <a:gd name="T69" fmla="*/ 60 h 87"/>
                <a:gd name="T70" fmla="*/ 121 w 137"/>
                <a:gd name="T71" fmla="*/ 60 h 87"/>
                <a:gd name="T72" fmla="*/ 121 w 137"/>
                <a:gd name="T73" fmla="*/ 67 h 87"/>
                <a:gd name="T74" fmla="*/ 137 w 137"/>
                <a:gd name="T75" fmla="*/ 57 h 87"/>
                <a:gd name="T76" fmla="*/ 121 w 137"/>
                <a:gd name="T77" fmla="*/ 48 h 87"/>
                <a:gd name="T78" fmla="*/ 121 w 137"/>
                <a:gd name="T79" fmla="*/ 5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7" h="87">
                  <a:moveTo>
                    <a:pt x="18" y="47"/>
                  </a:moveTo>
                  <a:lnTo>
                    <a:pt x="0" y="47"/>
                  </a:lnTo>
                  <a:lnTo>
                    <a:pt x="0" y="41"/>
                  </a:lnTo>
                  <a:lnTo>
                    <a:pt x="18" y="41"/>
                  </a:lnTo>
                  <a:lnTo>
                    <a:pt x="18" y="35"/>
                  </a:lnTo>
                  <a:lnTo>
                    <a:pt x="34" y="44"/>
                  </a:lnTo>
                  <a:lnTo>
                    <a:pt x="18" y="53"/>
                  </a:lnTo>
                  <a:lnTo>
                    <a:pt x="18" y="47"/>
                  </a:lnTo>
                  <a:close/>
                  <a:moveTo>
                    <a:pt x="26" y="12"/>
                  </a:moveTo>
                  <a:lnTo>
                    <a:pt x="13" y="0"/>
                  </a:lnTo>
                  <a:lnTo>
                    <a:pt x="9" y="4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35" y="26"/>
                  </a:lnTo>
                  <a:lnTo>
                    <a:pt x="30" y="8"/>
                  </a:lnTo>
                  <a:lnTo>
                    <a:pt x="26" y="12"/>
                  </a:lnTo>
                  <a:close/>
                  <a:moveTo>
                    <a:pt x="22" y="71"/>
                  </a:moveTo>
                  <a:lnTo>
                    <a:pt x="9" y="83"/>
                  </a:lnTo>
                  <a:lnTo>
                    <a:pt x="13" y="87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5" y="62"/>
                  </a:lnTo>
                  <a:lnTo>
                    <a:pt x="17" y="67"/>
                  </a:lnTo>
                  <a:lnTo>
                    <a:pt x="22" y="71"/>
                  </a:lnTo>
                  <a:close/>
                  <a:moveTo>
                    <a:pt x="121" y="40"/>
                  </a:moveTo>
                  <a:lnTo>
                    <a:pt x="137" y="31"/>
                  </a:lnTo>
                  <a:lnTo>
                    <a:pt x="121" y="21"/>
                  </a:lnTo>
                  <a:lnTo>
                    <a:pt x="121" y="28"/>
                  </a:lnTo>
                  <a:lnTo>
                    <a:pt x="103" y="28"/>
                  </a:lnTo>
                  <a:lnTo>
                    <a:pt x="103" y="34"/>
                  </a:lnTo>
                  <a:lnTo>
                    <a:pt x="121" y="34"/>
                  </a:lnTo>
                  <a:lnTo>
                    <a:pt x="121" y="40"/>
                  </a:lnTo>
                  <a:close/>
                  <a:moveTo>
                    <a:pt x="121" y="54"/>
                  </a:moveTo>
                  <a:lnTo>
                    <a:pt x="103" y="54"/>
                  </a:lnTo>
                  <a:lnTo>
                    <a:pt x="103" y="60"/>
                  </a:lnTo>
                  <a:lnTo>
                    <a:pt x="121" y="60"/>
                  </a:lnTo>
                  <a:lnTo>
                    <a:pt x="121" y="67"/>
                  </a:lnTo>
                  <a:lnTo>
                    <a:pt x="137" y="57"/>
                  </a:lnTo>
                  <a:lnTo>
                    <a:pt x="121" y="48"/>
                  </a:lnTo>
                  <a:lnTo>
                    <a:pt x="121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Freeform 444">
              <a:extLst>
                <a:ext uri="{FF2B5EF4-FFF2-40B4-BE49-F238E27FC236}">
                  <a16:creationId xmlns:a16="http://schemas.microsoft.com/office/drawing/2014/main" id="{9A2FEB3E-11AC-4F36-8A4D-906ECD06A2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6338" y="3144838"/>
              <a:ext cx="107950" cy="46038"/>
            </a:xfrm>
            <a:custGeom>
              <a:avLst/>
              <a:gdLst>
                <a:gd name="T0" fmla="*/ 13 w 69"/>
                <a:gd name="T1" fmla="*/ 7 h 29"/>
                <a:gd name="T2" fmla="*/ 11 w 69"/>
                <a:gd name="T3" fmla="*/ 5 h 29"/>
                <a:gd name="T4" fmla="*/ 9 w 69"/>
                <a:gd name="T5" fmla="*/ 5 h 29"/>
                <a:gd name="T6" fmla="*/ 7 w 69"/>
                <a:gd name="T7" fmla="*/ 6 h 29"/>
                <a:gd name="T8" fmla="*/ 7 w 69"/>
                <a:gd name="T9" fmla="*/ 10 h 29"/>
                <a:gd name="T10" fmla="*/ 13 w 69"/>
                <a:gd name="T11" fmla="*/ 12 h 29"/>
                <a:gd name="T12" fmla="*/ 19 w 69"/>
                <a:gd name="T13" fmla="*/ 16 h 29"/>
                <a:gd name="T14" fmla="*/ 19 w 69"/>
                <a:gd name="T15" fmla="*/ 23 h 29"/>
                <a:gd name="T16" fmla="*/ 15 w 69"/>
                <a:gd name="T17" fmla="*/ 28 h 29"/>
                <a:gd name="T18" fmla="*/ 3 w 69"/>
                <a:gd name="T19" fmla="*/ 27 h 29"/>
                <a:gd name="T20" fmla="*/ 6 w 69"/>
                <a:gd name="T21" fmla="*/ 20 h 29"/>
                <a:gd name="T22" fmla="*/ 7 w 69"/>
                <a:gd name="T23" fmla="*/ 23 h 29"/>
                <a:gd name="T24" fmla="*/ 10 w 69"/>
                <a:gd name="T25" fmla="*/ 24 h 29"/>
                <a:gd name="T26" fmla="*/ 14 w 69"/>
                <a:gd name="T27" fmla="*/ 21 h 29"/>
                <a:gd name="T28" fmla="*/ 11 w 69"/>
                <a:gd name="T29" fmla="*/ 17 h 29"/>
                <a:gd name="T30" fmla="*/ 4 w 69"/>
                <a:gd name="T31" fmla="*/ 15 h 29"/>
                <a:gd name="T32" fmla="*/ 1 w 69"/>
                <a:gd name="T33" fmla="*/ 8 h 29"/>
                <a:gd name="T34" fmla="*/ 4 w 69"/>
                <a:gd name="T35" fmla="*/ 2 h 29"/>
                <a:gd name="T36" fmla="*/ 10 w 69"/>
                <a:gd name="T37" fmla="*/ 0 h 29"/>
                <a:gd name="T38" fmla="*/ 16 w 69"/>
                <a:gd name="T39" fmla="*/ 2 h 29"/>
                <a:gd name="T40" fmla="*/ 19 w 69"/>
                <a:gd name="T41" fmla="*/ 8 h 29"/>
                <a:gd name="T42" fmla="*/ 23 w 69"/>
                <a:gd name="T43" fmla="*/ 29 h 29"/>
                <a:gd name="T44" fmla="*/ 32 w 69"/>
                <a:gd name="T45" fmla="*/ 0 h 29"/>
                <a:gd name="T46" fmla="*/ 41 w 69"/>
                <a:gd name="T47" fmla="*/ 2 h 29"/>
                <a:gd name="T48" fmla="*/ 43 w 69"/>
                <a:gd name="T49" fmla="*/ 8 h 29"/>
                <a:gd name="T50" fmla="*/ 40 w 69"/>
                <a:gd name="T51" fmla="*/ 14 h 29"/>
                <a:gd name="T52" fmla="*/ 44 w 69"/>
                <a:gd name="T53" fmla="*/ 20 h 29"/>
                <a:gd name="T54" fmla="*/ 41 w 69"/>
                <a:gd name="T55" fmla="*/ 27 h 29"/>
                <a:gd name="T56" fmla="*/ 35 w 69"/>
                <a:gd name="T57" fmla="*/ 29 h 29"/>
                <a:gd name="T58" fmla="*/ 29 w 69"/>
                <a:gd name="T59" fmla="*/ 12 h 29"/>
                <a:gd name="T60" fmla="*/ 35 w 69"/>
                <a:gd name="T61" fmla="*/ 11 h 29"/>
                <a:gd name="T62" fmla="*/ 37 w 69"/>
                <a:gd name="T63" fmla="*/ 8 h 29"/>
                <a:gd name="T64" fmla="*/ 35 w 69"/>
                <a:gd name="T65" fmla="*/ 5 h 29"/>
                <a:gd name="T66" fmla="*/ 29 w 69"/>
                <a:gd name="T67" fmla="*/ 5 h 29"/>
                <a:gd name="T68" fmla="*/ 33 w 69"/>
                <a:gd name="T69" fmla="*/ 24 h 29"/>
                <a:gd name="T70" fmla="*/ 36 w 69"/>
                <a:gd name="T71" fmla="*/ 24 h 29"/>
                <a:gd name="T72" fmla="*/ 38 w 69"/>
                <a:gd name="T73" fmla="*/ 20 h 29"/>
                <a:gd name="T74" fmla="*/ 36 w 69"/>
                <a:gd name="T75" fmla="*/ 16 h 29"/>
                <a:gd name="T76" fmla="*/ 29 w 69"/>
                <a:gd name="T77" fmla="*/ 16 h 29"/>
                <a:gd name="T78" fmla="*/ 33 w 69"/>
                <a:gd name="T79" fmla="*/ 24 h 29"/>
                <a:gd name="T80" fmla="*/ 66 w 69"/>
                <a:gd name="T81" fmla="*/ 27 h 29"/>
                <a:gd name="T82" fmla="*/ 53 w 69"/>
                <a:gd name="T83" fmla="*/ 28 h 29"/>
                <a:gd name="T84" fmla="*/ 47 w 69"/>
                <a:gd name="T85" fmla="*/ 20 h 29"/>
                <a:gd name="T86" fmla="*/ 47 w 69"/>
                <a:gd name="T87" fmla="*/ 9 h 29"/>
                <a:gd name="T88" fmla="*/ 53 w 69"/>
                <a:gd name="T89" fmla="*/ 1 h 29"/>
                <a:gd name="T90" fmla="*/ 66 w 69"/>
                <a:gd name="T91" fmla="*/ 2 h 29"/>
                <a:gd name="T92" fmla="*/ 64 w 69"/>
                <a:gd name="T93" fmla="*/ 10 h 29"/>
                <a:gd name="T94" fmla="*/ 62 w 69"/>
                <a:gd name="T95" fmla="*/ 6 h 29"/>
                <a:gd name="T96" fmla="*/ 59 w 69"/>
                <a:gd name="T97" fmla="*/ 4 h 29"/>
                <a:gd name="T98" fmla="*/ 54 w 69"/>
                <a:gd name="T99" fmla="*/ 8 h 29"/>
                <a:gd name="T100" fmla="*/ 53 w 69"/>
                <a:gd name="T101" fmla="*/ 14 h 29"/>
                <a:gd name="T102" fmla="*/ 54 w 69"/>
                <a:gd name="T103" fmla="*/ 21 h 29"/>
                <a:gd name="T104" fmla="*/ 59 w 69"/>
                <a:gd name="T105" fmla="*/ 25 h 29"/>
                <a:gd name="T106" fmla="*/ 62 w 69"/>
                <a:gd name="T107" fmla="*/ 23 h 29"/>
                <a:gd name="T108" fmla="*/ 64 w 69"/>
                <a:gd name="T10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" h="29">
                  <a:moveTo>
                    <a:pt x="14" y="8"/>
                  </a:moveTo>
                  <a:cubicBezTo>
                    <a:pt x="14" y="8"/>
                    <a:pt x="14" y="7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0" y="4"/>
                    <a:pt x="10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3"/>
                    <a:pt x="15" y="13"/>
                    <a:pt x="16" y="14"/>
                  </a:cubicBezTo>
                  <a:cubicBezTo>
                    <a:pt x="17" y="14"/>
                    <a:pt x="18" y="15"/>
                    <a:pt x="19" y="16"/>
                  </a:cubicBezTo>
                  <a:cubicBezTo>
                    <a:pt x="20" y="17"/>
                    <a:pt x="20" y="19"/>
                    <a:pt x="20" y="20"/>
                  </a:cubicBezTo>
                  <a:cubicBezTo>
                    <a:pt x="20" y="21"/>
                    <a:pt x="20" y="22"/>
                    <a:pt x="19" y="23"/>
                  </a:cubicBezTo>
                  <a:cubicBezTo>
                    <a:pt x="19" y="24"/>
                    <a:pt x="18" y="25"/>
                    <a:pt x="18" y="26"/>
                  </a:cubicBezTo>
                  <a:cubicBezTo>
                    <a:pt x="17" y="27"/>
                    <a:pt x="16" y="28"/>
                    <a:pt x="15" y="28"/>
                  </a:cubicBezTo>
                  <a:cubicBezTo>
                    <a:pt x="13" y="29"/>
                    <a:pt x="12" y="29"/>
                    <a:pt x="10" y="29"/>
                  </a:cubicBezTo>
                  <a:cubicBezTo>
                    <a:pt x="7" y="29"/>
                    <a:pt x="5" y="29"/>
                    <a:pt x="3" y="27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2"/>
                    <a:pt x="7" y="23"/>
                    <a:pt x="7" y="23"/>
                  </a:cubicBezTo>
                  <a:cubicBezTo>
                    <a:pt x="7" y="24"/>
                    <a:pt x="8" y="24"/>
                    <a:pt x="8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1" y="24"/>
                    <a:pt x="12" y="24"/>
                    <a:pt x="13" y="23"/>
                  </a:cubicBezTo>
                  <a:cubicBezTo>
                    <a:pt x="14" y="23"/>
                    <a:pt x="14" y="22"/>
                    <a:pt x="14" y="21"/>
                  </a:cubicBezTo>
                  <a:cubicBezTo>
                    <a:pt x="14" y="20"/>
                    <a:pt x="14" y="19"/>
                    <a:pt x="13" y="18"/>
                  </a:cubicBezTo>
                  <a:cubicBezTo>
                    <a:pt x="13" y="18"/>
                    <a:pt x="12" y="17"/>
                    <a:pt x="11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6"/>
                    <a:pt x="5" y="15"/>
                    <a:pt x="4" y="15"/>
                  </a:cubicBezTo>
                  <a:cubicBezTo>
                    <a:pt x="3" y="14"/>
                    <a:pt x="2" y="13"/>
                    <a:pt x="2" y="12"/>
                  </a:cubicBezTo>
                  <a:cubicBezTo>
                    <a:pt x="1" y="11"/>
                    <a:pt x="1" y="10"/>
                    <a:pt x="1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5" y="0"/>
                    <a:pt x="15" y="1"/>
                    <a:pt x="16" y="2"/>
                  </a:cubicBezTo>
                  <a:cubicBezTo>
                    <a:pt x="17" y="2"/>
                    <a:pt x="18" y="3"/>
                    <a:pt x="18" y="4"/>
                  </a:cubicBezTo>
                  <a:cubicBezTo>
                    <a:pt x="19" y="5"/>
                    <a:pt x="19" y="6"/>
                    <a:pt x="19" y="8"/>
                  </a:cubicBezTo>
                  <a:lnTo>
                    <a:pt x="14" y="8"/>
                  </a:lnTo>
                  <a:close/>
                  <a:moveTo>
                    <a:pt x="23" y="29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0"/>
                    <a:pt x="37" y="1"/>
                  </a:cubicBezTo>
                  <a:cubicBezTo>
                    <a:pt x="39" y="1"/>
                    <a:pt x="40" y="1"/>
                    <a:pt x="41" y="2"/>
                  </a:cubicBezTo>
                  <a:cubicBezTo>
                    <a:pt x="42" y="3"/>
                    <a:pt x="42" y="4"/>
                    <a:pt x="43" y="5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3" y="9"/>
                    <a:pt x="43" y="10"/>
                    <a:pt x="42" y="11"/>
                  </a:cubicBezTo>
                  <a:cubicBezTo>
                    <a:pt x="42" y="12"/>
                    <a:pt x="41" y="13"/>
                    <a:pt x="40" y="14"/>
                  </a:cubicBezTo>
                  <a:cubicBezTo>
                    <a:pt x="41" y="15"/>
                    <a:pt x="42" y="15"/>
                    <a:pt x="43" y="17"/>
                  </a:cubicBezTo>
                  <a:cubicBezTo>
                    <a:pt x="43" y="18"/>
                    <a:pt x="44" y="19"/>
                    <a:pt x="44" y="20"/>
                  </a:cubicBezTo>
                  <a:cubicBezTo>
                    <a:pt x="44" y="22"/>
                    <a:pt x="44" y="23"/>
                    <a:pt x="43" y="24"/>
                  </a:cubicBezTo>
                  <a:cubicBezTo>
                    <a:pt x="43" y="25"/>
                    <a:pt x="42" y="26"/>
                    <a:pt x="41" y="27"/>
                  </a:cubicBezTo>
                  <a:cubicBezTo>
                    <a:pt x="40" y="27"/>
                    <a:pt x="39" y="28"/>
                    <a:pt x="38" y="28"/>
                  </a:cubicBezTo>
                  <a:cubicBezTo>
                    <a:pt x="37" y="29"/>
                    <a:pt x="36" y="29"/>
                    <a:pt x="35" y="29"/>
                  </a:cubicBezTo>
                  <a:lnTo>
                    <a:pt x="23" y="29"/>
                  </a:lnTo>
                  <a:close/>
                  <a:moveTo>
                    <a:pt x="29" y="12"/>
                  </a:moveTo>
                  <a:cubicBezTo>
                    <a:pt x="30" y="12"/>
                    <a:pt x="31" y="12"/>
                    <a:pt x="32" y="12"/>
                  </a:cubicBezTo>
                  <a:cubicBezTo>
                    <a:pt x="33" y="12"/>
                    <a:pt x="34" y="12"/>
                    <a:pt x="35" y="11"/>
                  </a:cubicBezTo>
                  <a:cubicBezTo>
                    <a:pt x="36" y="11"/>
                    <a:pt x="36" y="11"/>
                    <a:pt x="37" y="10"/>
                  </a:cubicBezTo>
                  <a:cubicBezTo>
                    <a:pt x="37" y="10"/>
                    <a:pt x="37" y="9"/>
                    <a:pt x="37" y="8"/>
                  </a:cubicBezTo>
                  <a:cubicBezTo>
                    <a:pt x="37" y="7"/>
                    <a:pt x="37" y="6"/>
                    <a:pt x="37" y="6"/>
                  </a:cubicBezTo>
                  <a:cubicBezTo>
                    <a:pt x="36" y="5"/>
                    <a:pt x="36" y="5"/>
                    <a:pt x="35" y="5"/>
                  </a:cubicBezTo>
                  <a:cubicBezTo>
                    <a:pt x="34" y="5"/>
                    <a:pt x="33" y="5"/>
                    <a:pt x="32" y="5"/>
                  </a:cubicBezTo>
                  <a:cubicBezTo>
                    <a:pt x="31" y="5"/>
                    <a:pt x="30" y="5"/>
                    <a:pt x="29" y="5"/>
                  </a:cubicBezTo>
                  <a:lnTo>
                    <a:pt x="29" y="12"/>
                  </a:lnTo>
                  <a:close/>
                  <a:moveTo>
                    <a:pt x="33" y="24"/>
                  </a:move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7" y="24"/>
                    <a:pt x="37" y="23"/>
                    <a:pt x="37" y="23"/>
                  </a:cubicBezTo>
                  <a:cubicBezTo>
                    <a:pt x="38" y="22"/>
                    <a:pt x="38" y="21"/>
                    <a:pt x="38" y="20"/>
                  </a:cubicBezTo>
                  <a:cubicBezTo>
                    <a:pt x="38" y="19"/>
                    <a:pt x="38" y="18"/>
                    <a:pt x="37" y="18"/>
                  </a:cubicBezTo>
                  <a:cubicBezTo>
                    <a:pt x="37" y="17"/>
                    <a:pt x="36" y="17"/>
                    <a:pt x="36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2" y="16"/>
                    <a:pt x="30" y="16"/>
                    <a:pt x="29" y="16"/>
                  </a:cubicBezTo>
                  <a:cubicBezTo>
                    <a:pt x="29" y="24"/>
                    <a:pt x="29" y="24"/>
                    <a:pt x="29" y="24"/>
                  </a:cubicBezTo>
                  <a:lnTo>
                    <a:pt x="33" y="24"/>
                  </a:lnTo>
                  <a:close/>
                  <a:moveTo>
                    <a:pt x="69" y="20"/>
                  </a:moveTo>
                  <a:cubicBezTo>
                    <a:pt x="69" y="23"/>
                    <a:pt x="68" y="25"/>
                    <a:pt x="66" y="27"/>
                  </a:cubicBezTo>
                  <a:cubicBezTo>
                    <a:pt x="64" y="28"/>
                    <a:pt x="62" y="29"/>
                    <a:pt x="59" y="29"/>
                  </a:cubicBezTo>
                  <a:cubicBezTo>
                    <a:pt x="57" y="29"/>
                    <a:pt x="55" y="29"/>
                    <a:pt x="53" y="28"/>
                  </a:cubicBezTo>
                  <a:cubicBezTo>
                    <a:pt x="52" y="27"/>
                    <a:pt x="51" y="26"/>
                    <a:pt x="50" y="25"/>
                  </a:cubicBezTo>
                  <a:cubicBezTo>
                    <a:pt x="49" y="23"/>
                    <a:pt x="48" y="22"/>
                    <a:pt x="47" y="20"/>
                  </a:cubicBezTo>
                  <a:cubicBezTo>
                    <a:pt x="47" y="18"/>
                    <a:pt x="47" y="16"/>
                    <a:pt x="47" y="14"/>
                  </a:cubicBezTo>
                  <a:cubicBezTo>
                    <a:pt x="47" y="13"/>
                    <a:pt x="47" y="11"/>
                    <a:pt x="47" y="9"/>
                  </a:cubicBezTo>
                  <a:cubicBezTo>
                    <a:pt x="48" y="7"/>
                    <a:pt x="49" y="6"/>
                    <a:pt x="50" y="4"/>
                  </a:cubicBezTo>
                  <a:cubicBezTo>
                    <a:pt x="51" y="3"/>
                    <a:pt x="52" y="2"/>
                    <a:pt x="53" y="1"/>
                  </a:cubicBezTo>
                  <a:cubicBezTo>
                    <a:pt x="55" y="0"/>
                    <a:pt x="57" y="0"/>
                    <a:pt x="59" y="0"/>
                  </a:cubicBezTo>
                  <a:cubicBezTo>
                    <a:pt x="62" y="0"/>
                    <a:pt x="64" y="0"/>
                    <a:pt x="66" y="2"/>
                  </a:cubicBezTo>
                  <a:cubicBezTo>
                    <a:pt x="68" y="4"/>
                    <a:pt x="69" y="6"/>
                    <a:pt x="69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9"/>
                    <a:pt x="64" y="8"/>
                    <a:pt x="63" y="8"/>
                  </a:cubicBezTo>
                  <a:cubicBezTo>
                    <a:pt x="63" y="7"/>
                    <a:pt x="63" y="6"/>
                    <a:pt x="62" y="6"/>
                  </a:cubicBezTo>
                  <a:cubicBezTo>
                    <a:pt x="62" y="5"/>
                    <a:pt x="61" y="5"/>
                    <a:pt x="61" y="5"/>
                  </a:cubicBezTo>
                  <a:cubicBezTo>
                    <a:pt x="60" y="4"/>
                    <a:pt x="59" y="4"/>
                    <a:pt x="59" y="4"/>
                  </a:cubicBezTo>
                  <a:cubicBezTo>
                    <a:pt x="57" y="4"/>
                    <a:pt x="56" y="4"/>
                    <a:pt x="56" y="5"/>
                  </a:cubicBezTo>
                  <a:cubicBezTo>
                    <a:pt x="55" y="6"/>
                    <a:pt x="54" y="7"/>
                    <a:pt x="54" y="8"/>
                  </a:cubicBezTo>
                  <a:cubicBezTo>
                    <a:pt x="53" y="9"/>
                    <a:pt x="53" y="10"/>
                    <a:pt x="53" y="11"/>
                  </a:cubicBezTo>
                  <a:cubicBezTo>
                    <a:pt x="53" y="12"/>
                    <a:pt x="53" y="13"/>
                    <a:pt x="53" y="14"/>
                  </a:cubicBezTo>
                  <a:cubicBezTo>
                    <a:pt x="53" y="15"/>
                    <a:pt x="53" y="16"/>
                    <a:pt x="53" y="18"/>
                  </a:cubicBezTo>
                  <a:cubicBezTo>
                    <a:pt x="53" y="19"/>
                    <a:pt x="53" y="20"/>
                    <a:pt x="54" y="21"/>
                  </a:cubicBezTo>
                  <a:cubicBezTo>
                    <a:pt x="54" y="22"/>
                    <a:pt x="55" y="23"/>
                    <a:pt x="56" y="24"/>
                  </a:cubicBezTo>
                  <a:cubicBezTo>
                    <a:pt x="56" y="24"/>
                    <a:pt x="57" y="25"/>
                    <a:pt x="59" y="25"/>
                  </a:cubicBezTo>
                  <a:cubicBezTo>
                    <a:pt x="59" y="25"/>
                    <a:pt x="60" y="25"/>
                    <a:pt x="61" y="24"/>
                  </a:cubicBezTo>
                  <a:cubicBezTo>
                    <a:pt x="61" y="24"/>
                    <a:pt x="62" y="23"/>
                    <a:pt x="62" y="23"/>
                  </a:cubicBezTo>
                  <a:cubicBezTo>
                    <a:pt x="63" y="22"/>
                    <a:pt x="63" y="22"/>
                    <a:pt x="63" y="21"/>
                  </a:cubicBezTo>
                  <a:cubicBezTo>
                    <a:pt x="64" y="20"/>
                    <a:pt x="64" y="20"/>
                    <a:pt x="64" y="19"/>
                  </a:cubicBezTo>
                  <a:lnTo>
                    <a:pt x="69" y="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4E61794F-2EC5-4853-89B0-BE31C3FAD28C}"/>
              </a:ext>
            </a:extLst>
          </p:cNvPr>
          <p:cNvSpPr txBox="1"/>
          <p:nvPr/>
        </p:nvSpPr>
        <p:spPr>
          <a:xfrm>
            <a:off x="2216725" y="1972448"/>
            <a:ext cx="52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mSIP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Node</a:t>
            </a:r>
          </a:p>
        </p:txBody>
      </p:sp>
    </p:spTree>
    <p:extLst>
      <p:ext uri="{BB962C8B-B14F-4D97-AF65-F5344CB8AC3E}">
        <p14:creationId xmlns:p14="http://schemas.microsoft.com/office/powerpoint/2010/main" val="269212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sz="3200" b="1" dirty="0" err="1">
                <a:latin typeface="Roboto Book"/>
                <a:cs typeface="Arial" panose="020B0604020202020204" pitchFamily="34" charset="0"/>
              </a:rPr>
              <a:t>mSIP</a:t>
            </a:r>
            <a:r>
              <a:rPr lang="en-US" sz="3200" b="1" dirty="0">
                <a:latin typeface="Roboto Book"/>
                <a:cs typeface="Arial" panose="020B0604020202020204" pitchFamily="34" charset="0"/>
              </a:rPr>
              <a:t> Connectivity Options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425" y="4673168"/>
            <a:ext cx="4753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</a:rPr>
              <a:t>1).  Use an existing ISP connection(s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924" y="1414046"/>
            <a:ext cx="2008883" cy="338554"/>
          </a:xfrm>
          <a:prstGeom prst="rect">
            <a:avLst/>
          </a:prstGeom>
          <a:solidFill>
            <a:srgbClr val="4D8D40"/>
          </a:solidFill>
        </p:spPr>
        <p:txBody>
          <a:bodyPr wrap="none"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Roboto Book"/>
              </a:rPr>
              <a:t>Customer Network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1" y="3011873"/>
            <a:ext cx="2560327" cy="1032680"/>
            <a:chOff x="179109" y="3011873"/>
            <a:chExt cx="2560327" cy="1032680"/>
          </a:xfrm>
        </p:grpSpPr>
        <p:sp>
          <p:nvSpPr>
            <p:cNvPr id="9" name="Rectangle 8"/>
            <p:cNvSpPr/>
            <p:nvPr/>
          </p:nvSpPr>
          <p:spPr>
            <a:xfrm>
              <a:off x="1447800" y="3429000"/>
              <a:ext cx="129163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libri"/>
                </a:rPr>
                <a:t>ADTRAN</a:t>
              </a:r>
            </a:p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Calibri"/>
                </a:rPr>
                <a:t>(nexVortex Provided)</a:t>
              </a:r>
            </a:p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sp>
          <p:nvSpPr>
            <p:cNvPr id="10" name="Freeform 247"/>
            <p:cNvSpPr>
              <a:spLocks noChangeAspect="1" noEditPoints="1"/>
            </p:cNvSpPr>
            <p:nvPr/>
          </p:nvSpPr>
          <p:spPr bwMode="auto">
            <a:xfrm>
              <a:off x="299166" y="3011873"/>
              <a:ext cx="380997" cy="540148"/>
            </a:xfrm>
            <a:custGeom>
              <a:avLst/>
              <a:gdLst>
                <a:gd name="T0" fmla="*/ 137 w 167"/>
                <a:gd name="T1" fmla="*/ 0 h 237"/>
                <a:gd name="T2" fmla="*/ 29 w 167"/>
                <a:gd name="T3" fmla="*/ 0 h 237"/>
                <a:gd name="T4" fmla="*/ 0 w 167"/>
                <a:gd name="T5" fmla="*/ 29 h 237"/>
                <a:gd name="T6" fmla="*/ 0 w 167"/>
                <a:gd name="T7" fmla="*/ 208 h 237"/>
                <a:gd name="T8" fmla="*/ 29 w 167"/>
                <a:gd name="T9" fmla="*/ 237 h 237"/>
                <a:gd name="T10" fmla="*/ 137 w 167"/>
                <a:gd name="T11" fmla="*/ 237 h 237"/>
                <a:gd name="T12" fmla="*/ 167 w 167"/>
                <a:gd name="T13" fmla="*/ 208 h 237"/>
                <a:gd name="T14" fmla="*/ 167 w 167"/>
                <a:gd name="T15" fmla="*/ 29 h 237"/>
                <a:gd name="T16" fmla="*/ 137 w 167"/>
                <a:gd name="T17" fmla="*/ 0 h 237"/>
                <a:gd name="T18" fmla="*/ 83 w 167"/>
                <a:gd name="T19" fmla="*/ 193 h 237"/>
                <a:gd name="T20" fmla="*/ 66 w 167"/>
                <a:gd name="T21" fmla="*/ 176 h 237"/>
                <a:gd name="T22" fmla="*/ 83 w 167"/>
                <a:gd name="T23" fmla="*/ 159 h 237"/>
                <a:gd name="T24" fmla="*/ 100 w 167"/>
                <a:gd name="T25" fmla="*/ 176 h 237"/>
                <a:gd name="T26" fmla="*/ 83 w 167"/>
                <a:gd name="T27" fmla="*/ 193 h 237"/>
                <a:gd name="T28" fmla="*/ 121 w 167"/>
                <a:gd name="T29" fmla="*/ 103 h 237"/>
                <a:gd name="T30" fmla="*/ 45 w 167"/>
                <a:gd name="T31" fmla="*/ 103 h 237"/>
                <a:gd name="T32" fmla="*/ 34 w 167"/>
                <a:gd name="T33" fmla="*/ 91 h 237"/>
                <a:gd name="T34" fmla="*/ 45 w 167"/>
                <a:gd name="T35" fmla="*/ 80 h 237"/>
                <a:gd name="T36" fmla="*/ 121 w 167"/>
                <a:gd name="T37" fmla="*/ 80 h 237"/>
                <a:gd name="T38" fmla="*/ 132 w 167"/>
                <a:gd name="T39" fmla="*/ 91 h 237"/>
                <a:gd name="T40" fmla="*/ 121 w 167"/>
                <a:gd name="T41" fmla="*/ 103 h 237"/>
                <a:gd name="T42" fmla="*/ 121 w 167"/>
                <a:gd name="T43" fmla="*/ 57 h 237"/>
                <a:gd name="T44" fmla="*/ 45 w 167"/>
                <a:gd name="T45" fmla="*/ 57 h 237"/>
                <a:gd name="T46" fmla="*/ 34 w 167"/>
                <a:gd name="T47" fmla="*/ 46 h 237"/>
                <a:gd name="T48" fmla="*/ 45 w 167"/>
                <a:gd name="T49" fmla="*/ 34 h 237"/>
                <a:gd name="T50" fmla="*/ 121 w 167"/>
                <a:gd name="T51" fmla="*/ 34 h 237"/>
                <a:gd name="T52" fmla="*/ 132 w 167"/>
                <a:gd name="T53" fmla="*/ 46 h 237"/>
                <a:gd name="T54" fmla="*/ 121 w 167"/>
                <a:gd name="T55" fmla="*/ 5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7" h="237">
                  <a:moveTo>
                    <a:pt x="13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24"/>
                    <a:pt x="13" y="237"/>
                    <a:pt x="29" y="237"/>
                  </a:cubicBezTo>
                  <a:cubicBezTo>
                    <a:pt x="137" y="237"/>
                    <a:pt x="137" y="237"/>
                    <a:pt x="137" y="237"/>
                  </a:cubicBezTo>
                  <a:cubicBezTo>
                    <a:pt x="153" y="237"/>
                    <a:pt x="167" y="224"/>
                    <a:pt x="167" y="208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7" y="13"/>
                    <a:pt x="153" y="0"/>
                    <a:pt x="137" y="0"/>
                  </a:cubicBezTo>
                  <a:close/>
                  <a:moveTo>
                    <a:pt x="83" y="193"/>
                  </a:moveTo>
                  <a:cubicBezTo>
                    <a:pt x="74" y="193"/>
                    <a:pt x="66" y="186"/>
                    <a:pt x="66" y="176"/>
                  </a:cubicBezTo>
                  <a:cubicBezTo>
                    <a:pt x="66" y="167"/>
                    <a:pt x="74" y="159"/>
                    <a:pt x="83" y="159"/>
                  </a:cubicBezTo>
                  <a:cubicBezTo>
                    <a:pt x="93" y="159"/>
                    <a:pt x="100" y="167"/>
                    <a:pt x="100" y="176"/>
                  </a:cubicBezTo>
                  <a:cubicBezTo>
                    <a:pt x="100" y="186"/>
                    <a:pt x="93" y="193"/>
                    <a:pt x="83" y="193"/>
                  </a:cubicBezTo>
                  <a:close/>
                  <a:moveTo>
                    <a:pt x="121" y="103"/>
                  </a:moveTo>
                  <a:cubicBezTo>
                    <a:pt x="45" y="103"/>
                    <a:pt x="45" y="103"/>
                    <a:pt x="45" y="103"/>
                  </a:cubicBezTo>
                  <a:cubicBezTo>
                    <a:pt x="39" y="103"/>
                    <a:pt x="34" y="97"/>
                    <a:pt x="34" y="91"/>
                  </a:cubicBezTo>
                  <a:cubicBezTo>
                    <a:pt x="34" y="85"/>
                    <a:pt x="39" y="80"/>
                    <a:pt x="45" y="80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7" y="80"/>
                    <a:pt x="132" y="85"/>
                    <a:pt x="132" y="91"/>
                  </a:cubicBezTo>
                  <a:cubicBezTo>
                    <a:pt x="132" y="97"/>
                    <a:pt x="127" y="103"/>
                    <a:pt x="121" y="103"/>
                  </a:cubicBezTo>
                  <a:close/>
                  <a:moveTo>
                    <a:pt x="121" y="57"/>
                  </a:moveTo>
                  <a:cubicBezTo>
                    <a:pt x="45" y="57"/>
                    <a:pt x="45" y="57"/>
                    <a:pt x="45" y="57"/>
                  </a:cubicBezTo>
                  <a:cubicBezTo>
                    <a:pt x="39" y="57"/>
                    <a:pt x="34" y="52"/>
                    <a:pt x="34" y="46"/>
                  </a:cubicBezTo>
                  <a:cubicBezTo>
                    <a:pt x="34" y="39"/>
                    <a:pt x="39" y="34"/>
                    <a:pt x="45" y="34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7" y="34"/>
                    <a:pt x="132" y="39"/>
                    <a:pt x="132" y="46"/>
                  </a:cubicBezTo>
                  <a:cubicBezTo>
                    <a:pt x="132" y="52"/>
                    <a:pt x="127" y="57"/>
                    <a:pt x="121" y="57"/>
                  </a:cubicBezTo>
                  <a:close/>
                </a:path>
              </a:pathLst>
            </a:custGeom>
            <a:solidFill>
              <a:srgbClr val="4C8C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Roboto Book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109" y="3620045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Roboto Book"/>
                </a:rPr>
                <a:t>PBX</a:t>
              </a:r>
            </a:p>
          </p:txBody>
        </p:sp>
        <p:sp>
          <p:nvSpPr>
            <p:cNvPr id="12" name="Freeform 283"/>
            <p:cNvSpPr>
              <a:spLocks noChangeAspect="1"/>
            </p:cNvSpPr>
            <p:nvPr/>
          </p:nvSpPr>
          <p:spPr bwMode="auto">
            <a:xfrm>
              <a:off x="738997" y="3011873"/>
              <a:ext cx="931295" cy="536200"/>
            </a:xfrm>
            <a:custGeom>
              <a:avLst/>
              <a:gdLst>
                <a:gd name="T0" fmla="*/ 221 w 279"/>
                <a:gd name="T1" fmla="*/ 44 h 160"/>
                <a:gd name="T2" fmla="*/ 213 w 279"/>
                <a:gd name="T3" fmla="*/ 44 h 160"/>
                <a:gd name="T4" fmla="*/ 147 w 279"/>
                <a:gd name="T5" fmla="*/ 0 h 160"/>
                <a:gd name="T6" fmla="*/ 88 w 279"/>
                <a:gd name="T7" fmla="*/ 31 h 160"/>
                <a:gd name="T8" fmla="*/ 82 w 279"/>
                <a:gd name="T9" fmla="*/ 31 h 160"/>
                <a:gd name="T10" fmla="*/ 37 w 279"/>
                <a:gd name="T11" fmla="*/ 71 h 160"/>
                <a:gd name="T12" fmla="*/ 0 w 279"/>
                <a:gd name="T13" fmla="*/ 115 h 160"/>
                <a:gd name="T14" fmla="*/ 44 w 279"/>
                <a:gd name="T15" fmla="*/ 160 h 160"/>
                <a:gd name="T16" fmla="*/ 221 w 279"/>
                <a:gd name="T17" fmla="*/ 160 h 160"/>
                <a:gd name="T18" fmla="*/ 279 w 279"/>
                <a:gd name="T19" fmla="*/ 102 h 160"/>
                <a:gd name="T20" fmla="*/ 221 w 279"/>
                <a:gd name="T21" fmla="*/ 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160">
                  <a:moveTo>
                    <a:pt x="221" y="44"/>
                  </a:moveTo>
                  <a:cubicBezTo>
                    <a:pt x="218" y="44"/>
                    <a:pt x="216" y="44"/>
                    <a:pt x="213" y="44"/>
                  </a:cubicBezTo>
                  <a:cubicBezTo>
                    <a:pt x="203" y="18"/>
                    <a:pt x="177" y="0"/>
                    <a:pt x="147" y="0"/>
                  </a:cubicBezTo>
                  <a:cubicBezTo>
                    <a:pt x="123" y="0"/>
                    <a:pt x="101" y="12"/>
                    <a:pt x="88" y="31"/>
                  </a:cubicBezTo>
                  <a:cubicBezTo>
                    <a:pt x="86" y="31"/>
                    <a:pt x="84" y="31"/>
                    <a:pt x="82" y="31"/>
                  </a:cubicBezTo>
                  <a:cubicBezTo>
                    <a:pt x="58" y="31"/>
                    <a:pt x="39" y="49"/>
                    <a:pt x="37" y="71"/>
                  </a:cubicBezTo>
                  <a:cubicBezTo>
                    <a:pt x="16" y="75"/>
                    <a:pt x="0" y="93"/>
                    <a:pt x="0" y="115"/>
                  </a:cubicBezTo>
                  <a:cubicBezTo>
                    <a:pt x="0" y="140"/>
                    <a:pt x="20" y="160"/>
                    <a:pt x="44" y="160"/>
                  </a:cubicBezTo>
                  <a:cubicBezTo>
                    <a:pt x="221" y="160"/>
                    <a:pt x="221" y="160"/>
                    <a:pt x="221" y="160"/>
                  </a:cubicBezTo>
                  <a:cubicBezTo>
                    <a:pt x="253" y="160"/>
                    <a:pt x="279" y="134"/>
                    <a:pt x="279" y="102"/>
                  </a:cubicBezTo>
                  <a:cubicBezTo>
                    <a:pt x="279" y="70"/>
                    <a:pt x="253" y="44"/>
                    <a:pt x="221" y="4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>
              <a:solidFill>
                <a:srgbClr val="4C8C2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Roboto Book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8403" y="3093114"/>
              <a:ext cx="849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Roboto Book"/>
                </a:rPr>
                <a:t>Customer</a:t>
              </a:r>
            </a:p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Roboto Book"/>
                </a:rPr>
                <a:t>LAN</a:t>
              </a:r>
            </a:p>
          </p:txBody>
        </p: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1714284" y="3182750"/>
              <a:ext cx="849065" cy="253230"/>
              <a:chOff x="3398838" y="2219325"/>
              <a:chExt cx="2352675" cy="701675"/>
            </a:xfrm>
          </p:grpSpPr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3398838" y="2409825"/>
                <a:ext cx="2352675" cy="511175"/>
              </a:xfrm>
              <a:custGeom>
                <a:avLst/>
                <a:gdLst>
                  <a:gd name="T0" fmla="*/ 624 w 624"/>
                  <a:gd name="T1" fmla="*/ 0 h 134"/>
                  <a:gd name="T2" fmla="*/ 624 w 624"/>
                  <a:gd name="T3" fmla="*/ 96 h 134"/>
                  <a:gd name="T4" fmla="*/ 586 w 624"/>
                  <a:gd name="T5" fmla="*/ 134 h 134"/>
                  <a:gd name="T6" fmla="*/ 37 w 624"/>
                  <a:gd name="T7" fmla="*/ 134 h 134"/>
                  <a:gd name="T8" fmla="*/ 0 w 624"/>
                  <a:gd name="T9" fmla="*/ 96 h 134"/>
                  <a:gd name="T10" fmla="*/ 0 w 624"/>
                  <a:gd name="T11" fmla="*/ 0 h 134"/>
                  <a:gd name="T12" fmla="*/ 624 w 624"/>
                  <a:gd name="T13" fmla="*/ 0 h 134"/>
                  <a:gd name="T14" fmla="*/ 331 w 624"/>
                  <a:gd name="T15" fmla="*/ 58 h 134"/>
                  <a:gd name="T16" fmla="*/ 309 w 624"/>
                  <a:gd name="T17" fmla="*/ 35 h 134"/>
                  <a:gd name="T18" fmla="*/ 64 w 624"/>
                  <a:gd name="T19" fmla="*/ 35 h 134"/>
                  <a:gd name="T20" fmla="*/ 42 w 624"/>
                  <a:gd name="T21" fmla="*/ 58 h 134"/>
                  <a:gd name="T22" fmla="*/ 64 w 624"/>
                  <a:gd name="T23" fmla="*/ 80 h 134"/>
                  <a:gd name="T24" fmla="*/ 309 w 624"/>
                  <a:gd name="T25" fmla="*/ 80 h 134"/>
                  <a:gd name="T26" fmla="*/ 331 w 624"/>
                  <a:gd name="T27" fmla="*/ 58 h 134"/>
                  <a:gd name="T28" fmla="*/ 435 w 624"/>
                  <a:gd name="T29" fmla="*/ 58 h 134"/>
                  <a:gd name="T30" fmla="*/ 414 w 624"/>
                  <a:gd name="T31" fmla="*/ 37 h 134"/>
                  <a:gd name="T32" fmla="*/ 393 w 624"/>
                  <a:gd name="T33" fmla="*/ 58 h 134"/>
                  <a:gd name="T34" fmla="*/ 414 w 624"/>
                  <a:gd name="T35" fmla="*/ 79 h 134"/>
                  <a:gd name="T36" fmla="*/ 435 w 624"/>
                  <a:gd name="T37" fmla="*/ 58 h 134"/>
                  <a:gd name="T38" fmla="*/ 503 w 624"/>
                  <a:gd name="T39" fmla="*/ 58 h 134"/>
                  <a:gd name="T40" fmla="*/ 482 w 624"/>
                  <a:gd name="T41" fmla="*/ 37 h 134"/>
                  <a:gd name="T42" fmla="*/ 461 w 624"/>
                  <a:gd name="T43" fmla="*/ 58 h 134"/>
                  <a:gd name="T44" fmla="*/ 482 w 624"/>
                  <a:gd name="T45" fmla="*/ 79 h 134"/>
                  <a:gd name="T46" fmla="*/ 503 w 624"/>
                  <a:gd name="T47" fmla="*/ 58 h 134"/>
                  <a:gd name="T48" fmla="*/ 585 w 624"/>
                  <a:gd name="T49" fmla="*/ 66 h 134"/>
                  <a:gd name="T50" fmla="*/ 556 w 624"/>
                  <a:gd name="T51" fmla="*/ 37 h 134"/>
                  <a:gd name="T52" fmla="*/ 527 w 624"/>
                  <a:gd name="T53" fmla="*/ 66 h 134"/>
                  <a:gd name="T54" fmla="*/ 556 w 624"/>
                  <a:gd name="T55" fmla="*/ 94 h 134"/>
                  <a:gd name="T56" fmla="*/ 585 w 624"/>
                  <a:gd name="T57" fmla="*/ 6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24" h="134">
                    <a:moveTo>
                      <a:pt x="624" y="0"/>
                    </a:moveTo>
                    <a:cubicBezTo>
                      <a:pt x="624" y="96"/>
                      <a:pt x="624" y="96"/>
                      <a:pt x="624" y="96"/>
                    </a:cubicBezTo>
                    <a:cubicBezTo>
                      <a:pt x="624" y="117"/>
                      <a:pt x="607" y="134"/>
                      <a:pt x="586" y="134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16" y="134"/>
                      <a:pt x="0" y="117"/>
                      <a:pt x="0" y="9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24" y="0"/>
                    </a:lnTo>
                    <a:close/>
                    <a:moveTo>
                      <a:pt x="331" y="58"/>
                    </a:moveTo>
                    <a:cubicBezTo>
                      <a:pt x="331" y="45"/>
                      <a:pt x="321" y="35"/>
                      <a:pt x="309" y="35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52" y="35"/>
                      <a:pt x="42" y="45"/>
                      <a:pt x="42" y="58"/>
                    </a:cubicBezTo>
                    <a:cubicBezTo>
                      <a:pt x="42" y="70"/>
                      <a:pt x="52" y="80"/>
                      <a:pt x="64" y="80"/>
                    </a:cubicBezTo>
                    <a:cubicBezTo>
                      <a:pt x="309" y="80"/>
                      <a:pt x="309" y="80"/>
                      <a:pt x="309" y="80"/>
                    </a:cubicBezTo>
                    <a:cubicBezTo>
                      <a:pt x="321" y="80"/>
                      <a:pt x="331" y="70"/>
                      <a:pt x="331" y="58"/>
                    </a:cubicBezTo>
                    <a:close/>
                    <a:moveTo>
                      <a:pt x="435" y="58"/>
                    </a:moveTo>
                    <a:cubicBezTo>
                      <a:pt x="435" y="46"/>
                      <a:pt x="425" y="37"/>
                      <a:pt x="414" y="37"/>
                    </a:cubicBezTo>
                    <a:cubicBezTo>
                      <a:pt x="402" y="37"/>
                      <a:pt x="393" y="46"/>
                      <a:pt x="393" y="58"/>
                    </a:cubicBezTo>
                    <a:cubicBezTo>
                      <a:pt x="393" y="69"/>
                      <a:pt x="402" y="79"/>
                      <a:pt x="414" y="79"/>
                    </a:cubicBezTo>
                    <a:cubicBezTo>
                      <a:pt x="425" y="79"/>
                      <a:pt x="435" y="69"/>
                      <a:pt x="435" y="58"/>
                    </a:cubicBezTo>
                    <a:close/>
                    <a:moveTo>
                      <a:pt x="503" y="58"/>
                    </a:moveTo>
                    <a:cubicBezTo>
                      <a:pt x="503" y="46"/>
                      <a:pt x="493" y="37"/>
                      <a:pt x="482" y="37"/>
                    </a:cubicBezTo>
                    <a:cubicBezTo>
                      <a:pt x="470" y="37"/>
                      <a:pt x="461" y="46"/>
                      <a:pt x="461" y="58"/>
                    </a:cubicBezTo>
                    <a:cubicBezTo>
                      <a:pt x="461" y="69"/>
                      <a:pt x="470" y="79"/>
                      <a:pt x="482" y="79"/>
                    </a:cubicBezTo>
                    <a:cubicBezTo>
                      <a:pt x="493" y="79"/>
                      <a:pt x="503" y="69"/>
                      <a:pt x="503" y="58"/>
                    </a:cubicBezTo>
                    <a:close/>
                    <a:moveTo>
                      <a:pt x="585" y="66"/>
                    </a:moveTo>
                    <a:cubicBezTo>
                      <a:pt x="585" y="50"/>
                      <a:pt x="572" y="37"/>
                      <a:pt x="556" y="37"/>
                    </a:cubicBezTo>
                    <a:cubicBezTo>
                      <a:pt x="540" y="37"/>
                      <a:pt x="527" y="50"/>
                      <a:pt x="527" y="66"/>
                    </a:cubicBezTo>
                    <a:cubicBezTo>
                      <a:pt x="527" y="82"/>
                      <a:pt x="540" y="94"/>
                      <a:pt x="556" y="94"/>
                    </a:cubicBezTo>
                    <a:cubicBezTo>
                      <a:pt x="572" y="94"/>
                      <a:pt x="585" y="82"/>
                      <a:pt x="585" y="66"/>
                    </a:cubicBezTo>
                    <a:close/>
                  </a:path>
                </a:pathLst>
              </a:custGeom>
              <a:solidFill>
                <a:srgbClr val="0083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Roboto Book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3398838" y="2219325"/>
                <a:ext cx="2352675" cy="133350"/>
              </a:xfrm>
              <a:custGeom>
                <a:avLst/>
                <a:gdLst>
                  <a:gd name="T0" fmla="*/ 624 w 624"/>
                  <a:gd name="T1" fmla="*/ 35 h 35"/>
                  <a:gd name="T2" fmla="*/ 312 w 624"/>
                  <a:gd name="T3" fmla="*/ 35 h 35"/>
                  <a:gd name="T4" fmla="*/ 0 w 624"/>
                  <a:gd name="T5" fmla="*/ 35 h 35"/>
                  <a:gd name="T6" fmla="*/ 92 w 624"/>
                  <a:gd name="T7" fmla="*/ 3 h 35"/>
                  <a:gd name="T8" fmla="*/ 113 w 624"/>
                  <a:gd name="T9" fmla="*/ 0 h 35"/>
                  <a:gd name="T10" fmla="*/ 312 w 624"/>
                  <a:gd name="T11" fmla="*/ 0 h 35"/>
                  <a:gd name="T12" fmla="*/ 510 w 624"/>
                  <a:gd name="T13" fmla="*/ 0 h 35"/>
                  <a:gd name="T14" fmla="*/ 531 w 624"/>
                  <a:gd name="T15" fmla="*/ 3 h 35"/>
                  <a:gd name="T16" fmla="*/ 624 w 624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35">
                    <a:moveTo>
                      <a:pt x="624" y="35"/>
                    </a:moveTo>
                    <a:cubicBezTo>
                      <a:pt x="312" y="35"/>
                      <a:pt x="312" y="35"/>
                      <a:pt x="312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99" y="1"/>
                      <a:pt x="106" y="0"/>
                      <a:pt x="113" y="0"/>
                    </a:cubicBezTo>
                    <a:cubicBezTo>
                      <a:pt x="312" y="0"/>
                      <a:pt x="312" y="0"/>
                      <a:pt x="312" y="0"/>
                    </a:cubicBezTo>
                    <a:cubicBezTo>
                      <a:pt x="510" y="0"/>
                      <a:pt x="510" y="0"/>
                      <a:pt x="510" y="0"/>
                    </a:cubicBezTo>
                    <a:cubicBezTo>
                      <a:pt x="517" y="0"/>
                      <a:pt x="524" y="1"/>
                      <a:pt x="531" y="3"/>
                    </a:cubicBezTo>
                    <a:lnTo>
                      <a:pt x="624" y="35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Roboto Book"/>
                </a:endParaRP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2987146" y="1414046"/>
            <a:ext cx="1768433" cy="338554"/>
          </a:xfrm>
          <a:prstGeom prst="rect">
            <a:avLst/>
          </a:prstGeom>
          <a:solidFill>
            <a:srgbClr val="4D8D40"/>
          </a:solidFill>
        </p:spPr>
        <p:txBody>
          <a:bodyPr wrap="none"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Roboto Book"/>
              </a:rPr>
              <a:t>Access Network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66248" y="1414046"/>
            <a:ext cx="2045945" cy="338554"/>
          </a:xfrm>
          <a:prstGeom prst="rect">
            <a:avLst/>
          </a:prstGeom>
          <a:solidFill>
            <a:srgbClr val="4D8D40"/>
          </a:solidFill>
        </p:spPr>
        <p:txBody>
          <a:bodyPr wrap="none"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Roboto Book"/>
              </a:rPr>
              <a:t>Wide Area Network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3625" y="5157981"/>
            <a:ext cx="5817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</a:rPr>
              <a:t>2).  Better yet – use an ISP peering connection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9" name="Freeform 283"/>
          <p:cNvSpPr>
            <a:spLocks noChangeAspect="1"/>
          </p:cNvSpPr>
          <p:nvPr/>
        </p:nvSpPr>
        <p:spPr bwMode="auto">
          <a:xfrm>
            <a:off x="2627364" y="2818985"/>
            <a:ext cx="2487972" cy="1087343"/>
          </a:xfrm>
          <a:custGeom>
            <a:avLst/>
            <a:gdLst>
              <a:gd name="T0" fmla="*/ 221 w 279"/>
              <a:gd name="T1" fmla="*/ 44 h 160"/>
              <a:gd name="T2" fmla="*/ 213 w 279"/>
              <a:gd name="T3" fmla="*/ 44 h 160"/>
              <a:gd name="T4" fmla="*/ 147 w 279"/>
              <a:gd name="T5" fmla="*/ 0 h 160"/>
              <a:gd name="T6" fmla="*/ 88 w 279"/>
              <a:gd name="T7" fmla="*/ 31 h 160"/>
              <a:gd name="T8" fmla="*/ 82 w 279"/>
              <a:gd name="T9" fmla="*/ 31 h 160"/>
              <a:gd name="T10" fmla="*/ 37 w 279"/>
              <a:gd name="T11" fmla="*/ 71 h 160"/>
              <a:gd name="T12" fmla="*/ 0 w 279"/>
              <a:gd name="T13" fmla="*/ 115 h 160"/>
              <a:gd name="T14" fmla="*/ 44 w 279"/>
              <a:gd name="T15" fmla="*/ 160 h 160"/>
              <a:gd name="T16" fmla="*/ 221 w 279"/>
              <a:gd name="T17" fmla="*/ 160 h 160"/>
              <a:gd name="T18" fmla="*/ 279 w 279"/>
              <a:gd name="T19" fmla="*/ 102 h 160"/>
              <a:gd name="T20" fmla="*/ 221 w 279"/>
              <a:gd name="T21" fmla="*/ 4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9" h="160">
                <a:moveTo>
                  <a:pt x="221" y="44"/>
                </a:moveTo>
                <a:cubicBezTo>
                  <a:pt x="218" y="44"/>
                  <a:pt x="216" y="44"/>
                  <a:pt x="213" y="44"/>
                </a:cubicBezTo>
                <a:cubicBezTo>
                  <a:pt x="203" y="18"/>
                  <a:pt x="177" y="0"/>
                  <a:pt x="147" y="0"/>
                </a:cubicBezTo>
                <a:cubicBezTo>
                  <a:pt x="123" y="0"/>
                  <a:pt x="101" y="12"/>
                  <a:pt x="88" y="31"/>
                </a:cubicBezTo>
                <a:cubicBezTo>
                  <a:pt x="86" y="31"/>
                  <a:pt x="84" y="31"/>
                  <a:pt x="82" y="31"/>
                </a:cubicBezTo>
                <a:cubicBezTo>
                  <a:pt x="58" y="31"/>
                  <a:pt x="39" y="49"/>
                  <a:pt x="37" y="71"/>
                </a:cubicBezTo>
                <a:cubicBezTo>
                  <a:pt x="16" y="75"/>
                  <a:pt x="0" y="93"/>
                  <a:pt x="0" y="115"/>
                </a:cubicBezTo>
                <a:cubicBezTo>
                  <a:pt x="0" y="140"/>
                  <a:pt x="20" y="160"/>
                  <a:pt x="44" y="160"/>
                </a:cubicBezTo>
                <a:cubicBezTo>
                  <a:pt x="221" y="160"/>
                  <a:pt x="221" y="160"/>
                  <a:pt x="221" y="160"/>
                </a:cubicBezTo>
                <a:cubicBezTo>
                  <a:pt x="253" y="160"/>
                  <a:pt x="279" y="134"/>
                  <a:pt x="279" y="102"/>
                </a:cubicBezTo>
                <a:cubicBezTo>
                  <a:pt x="279" y="70"/>
                  <a:pt x="253" y="44"/>
                  <a:pt x="221" y="44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solidFill>
              <a:srgbClr val="4C8C2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Roboto Boo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3624" y="5568449"/>
            <a:ext cx="836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</a:rPr>
              <a:t>3).  Even better – use a nexVortex provided internet or MPLS circuit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511973" y="3262397"/>
            <a:ext cx="2787421" cy="155643"/>
            <a:chOff x="2460440" y="4018681"/>
            <a:chExt cx="2492560" cy="175296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3352800" y="4044554"/>
              <a:ext cx="967666" cy="149423"/>
            </a:xfrm>
            <a:prstGeom prst="line">
              <a:avLst/>
            </a:prstGeom>
            <a:noFill/>
            <a:ln w="57150" cap="flat" cmpd="sng" algn="ctr">
              <a:solidFill>
                <a:srgbClr val="F49C3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 flipV="1">
              <a:off x="2460440" y="4018681"/>
              <a:ext cx="1860026" cy="25872"/>
            </a:xfrm>
            <a:prstGeom prst="line">
              <a:avLst/>
            </a:prstGeom>
            <a:noFill/>
            <a:ln w="57150" cap="flat" cmpd="sng" algn="ctr">
              <a:solidFill>
                <a:srgbClr val="F49C3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 flipV="1">
              <a:off x="3382572" y="4183858"/>
              <a:ext cx="1570428" cy="2978"/>
            </a:xfrm>
            <a:prstGeom prst="line">
              <a:avLst/>
            </a:prstGeom>
            <a:noFill/>
            <a:ln w="57150" cap="flat" cmpd="sng" algn="ctr">
              <a:solidFill>
                <a:srgbClr val="F49C34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36" name="TextBox 35"/>
          <p:cNvSpPr txBox="1"/>
          <p:nvPr/>
        </p:nvSpPr>
        <p:spPr>
          <a:xfrm>
            <a:off x="2918216" y="4052274"/>
            <a:ext cx="239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Roboto Book"/>
              </a:rPr>
              <a:t>Upgrade to a nexVortex </a:t>
            </a:r>
          </a:p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Roboto Book"/>
              </a:rPr>
              <a:t>Provided Circuit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54305" y="3186086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Roboto Book"/>
              </a:rPr>
              <a:t>Use Existing</a:t>
            </a:r>
          </a:p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Roboto Book"/>
              </a:rPr>
              <a:t>ISP 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77" y="3137333"/>
            <a:ext cx="1341900" cy="68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/>
          <a:lstStyle/>
          <a:p>
            <a:fld id="{96F038DD-3E78-4FD9-BD61-1B3455E457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34" y="3593041"/>
            <a:ext cx="387008" cy="26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241015-E7FE-41C9-8312-6D2C3BCDD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859" y="1672142"/>
            <a:ext cx="3684721" cy="25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9" grpId="0" animBg="1"/>
      <p:bldP spid="29" grpId="1" animBg="1"/>
      <p:bldP spid="31" grpId="0"/>
      <p:bldP spid="36" grpId="0"/>
      <p:bldP spid="37" grpId="0"/>
      <p:bldP spid="3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25"/>
          <p:cNvSpPr>
            <a:spLocks noChangeAspect="1" noEditPoints="1"/>
          </p:cNvSpPr>
          <p:nvPr/>
        </p:nvSpPr>
        <p:spPr bwMode="auto">
          <a:xfrm>
            <a:off x="2490504" y="4686928"/>
            <a:ext cx="799092" cy="799197"/>
          </a:xfrm>
          <a:custGeom>
            <a:avLst/>
            <a:gdLst>
              <a:gd name="T0" fmla="*/ 526 w 600"/>
              <a:gd name="T1" fmla="*/ 600 h 600"/>
              <a:gd name="T2" fmla="*/ 236 w 600"/>
              <a:gd name="T3" fmla="*/ 600 h 600"/>
              <a:gd name="T4" fmla="*/ 236 w 600"/>
              <a:gd name="T5" fmla="*/ 343 h 600"/>
              <a:gd name="T6" fmla="*/ 86 w 600"/>
              <a:gd name="T7" fmla="*/ 343 h 600"/>
              <a:gd name="T8" fmla="*/ 86 w 600"/>
              <a:gd name="T9" fmla="*/ 600 h 600"/>
              <a:gd name="T10" fmla="*/ 75 w 600"/>
              <a:gd name="T11" fmla="*/ 600 h 600"/>
              <a:gd name="T12" fmla="*/ 43 w 600"/>
              <a:gd name="T13" fmla="*/ 568 h 600"/>
              <a:gd name="T14" fmla="*/ 43 w 600"/>
              <a:gd name="T15" fmla="*/ 279 h 600"/>
              <a:gd name="T16" fmla="*/ 20 w 600"/>
              <a:gd name="T17" fmla="*/ 279 h 600"/>
              <a:gd name="T18" fmla="*/ 0 w 600"/>
              <a:gd name="T19" fmla="*/ 259 h 600"/>
              <a:gd name="T20" fmla="*/ 0 w 600"/>
              <a:gd name="T21" fmla="*/ 235 h 600"/>
              <a:gd name="T22" fmla="*/ 20 w 600"/>
              <a:gd name="T23" fmla="*/ 215 h 600"/>
              <a:gd name="T24" fmla="*/ 580 w 600"/>
              <a:gd name="T25" fmla="*/ 215 h 600"/>
              <a:gd name="T26" fmla="*/ 600 w 600"/>
              <a:gd name="T27" fmla="*/ 235 h 600"/>
              <a:gd name="T28" fmla="*/ 600 w 600"/>
              <a:gd name="T29" fmla="*/ 258 h 600"/>
              <a:gd name="T30" fmla="*/ 580 w 600"/>
              <a:gd name="T31" fmla="*/ 278 h 600"/>
              <a:gd name="T32" fmla="*/ 558 w 600"/>
              <a:gd name="T33" fmla="*/ 278 h 600"/>
              <a:gd name="T34" fmla="*/ 558 w 600"/>
              <a:gd name="T35" fmla="*/ 568 h 600"/>
              <a:gd name="T36" fmla="*/ 526 w 600"/>
              <a:gd name="T37" fmla="*/ 600 h 600"/>
              <a:gd name="T38" fmla="*/ 279 w 600"/>
              <a:gd name="T39" fmla="*/ 343 h 600"/>
              <a:gd name="T40" fmla="*/ 279 w 600"/>
              <a:gd name="T41" fmla="*/ 493 h 600"/>
              <a:gd name="T42" fmla="*/ 514 w 600"/>
              <a:gd name="T43" fmla="*/ 493 h 600"/>
              <a:gd name="T44" fmla="*/ 514 w 600"/>
              <a:gd name="T45" fmla="*/ 343 h 600"/>
              <a:gd name="T46" fmla="*/ 279 w 600"/>
              <a:gd name="T47" fmla="*/ 343 h 600"/>
              <a:gd name="T48" fmla="*/ 311 w 600"/>
              <a:gd name="T49" fmla="*/ 193 h 600"/>
              <a:gd name="T50" fmla="*/ 469 w 600"/>
              <a:gd name="T51" fmla="*/ 193 h 600"/>
              <a:gd name="T52" fmla="*/ 467 w 600"/>
              <a:gd name="T53" fmla="*/ 186 h 600"/>
              <a:gd name="T54" fmla="*/ 403 w 600"/>
              <a:gd name="T55" fmla="*/ 0 h 600"/>
              <a:gd name="T56" fmla="*/ 311 w 600"/>
              <a:gd name="T57" fmla="*/ 0 h 600"/>
              <a:gd name="T58" fmla="*/ 311 w 600"/>
              <a:gd name="T59" fmla="*/ 193 h 600"/>
              <a:gd name="T60" fmla="*/ 289 w 600"/>
              <a:gd name="T61" fmla="*/ 0 h 600"/>
              <a:gd name="T62" fmla="*/ 198 w 600"/>
              <a:gd name="T63" fmla="*/ 0 h 600"/>
              <a:gd name="T64" fmla="*/ 131 w 600"/>
              <a:gd name="T65" fmla="*/ 193 h 600"/>
              <a:gd name="T66" fmla="*/ 289 w 600"/>
              <a:gd name="T67" fmla="*/ 193 h 600"/>
              <a:gd name="T68" fmla="*/ 289 w 600"/>
              <a:gd name="T69" fmla="*/ 0 h 600"/>
              <a:gd name="T70" fmla="*/ 569 w 600"/>
              <a:gd name="T71" fmla="*/ 192 h 600"/>
              <a:gd name="T72" fmla="*/ 587 w 600"/>
              <a:gd name="T73" fmla="*/ 164 h 600"/>
              <a:gd name="T74" fmla="*/ 520 w 600"/>
              <a:gd name="T75" fmla="*/ 12 h 600"/>
              <a:gd name="T76" fmla="*/ 502 w 600"/>
              <a:gd name="T77" fmla="*/ 0 h 600"/>
              <a:gd name="T78" fmla="*/ 425 w 600"/>
              <a:gd name="T79" fmla="*/ 0 h 600"/>
              <a:gd name="T80" fmla="*/ 491 w 600"/>
              <a:gd name="T81" fmla="*/ 192 h 600"/>
              <a:gd name="T82" fmla="*/ 569 w 600"/>
              <a:gd name="T83" fmla="*/ 192 h 600"/>
              <a:gd name="T84" fmla="*/ 175 w 600"/>
              <a:gd name="T85" fmla="*/ 0 h 600"/>
              <a:gd name="T86" fmla="*/ 102 w 600"/>
              <a:gd name="T87" fmla="*/ 0 h 600"/>
              <a:gd name="T88" fmla="*/ 84 w 600"/>
              <a:gd name="T89" fmla="*/ 12 h 600"/>
              <a:gd name="T90" fmla="*/ 13 w 600"/>
              <a:gd name="T91" fmla="*/ 164 h 600"/>
              <a:gd name="T92" fmla="*/ 31 w 600"/>
              <a:gd name="T93" fmla="*/ 193 h 600"/>
              <a:gd name="T94" fmla="*/ 109 w 600"/>
              <a:gd name="T95" fmla="*/ 193 h 600"/>
              <a:gd name="T96" fmla="*/ 175 w 600"/>
              <a:gd name="T97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0" h="600">
                <a:moveTo>
                  <a:pt x="526" y="600"/>
                </a:moveTo>
                <a:cubicBezTo>
                  <a:pt x="236" y="600"/>
                  <a:pt x="236" y="600"/>
                  <a:pt x="236" y="600"/>
                </a:cubicBezTo>
                <a:cubicBezTo>
                  <a:pt x="236" y="343"/>
                  <a:pt x="236" y="343"/>
                  <a:pt x="236" y="343"/>
                </a:cubicBezTo>
                <a:cubicBezTo>
                  <a:pt x="86" y="343"/>
                  <a:pt x="86" y="343"/>
                  <a:pt x="86" y="343"/>
                </a:cubicBezTo>
                <a:cubicBezTo>
                  <a:pt x="86" y="600"/>
                  <a:pt x="86" y="600"/>
                  <a:pt x="86" y="600"/>
                </a:cubicBezTo>
                <a:cubicBezTo>
                  <a:pt x="75" y="600"/>
                  <a:pt x="75" y="600"/>
                  <a:pt x="75" y="600"/>
                </a:cubicBezTo>
                <a:cubicBezTo>
                  <a:pt x="57" y="600"/>
                  <a:pt x="43" y="586"/>
                  <a:pt x="43" y="568"/>
                </a:cubicBezTo>
                <a:cubicBezTo>
                  <a:pt x="43" y="279"/>
                  <a:pt x="43" y="279"/>
                  <a:pt x="43" y="279"/>
                </a:cubicBezTo>
                <a:cubicBezTo>
                  <a:pt x="20" y="279"/>
                  <a:pt x="20" y="279"/>
                  <a:pt x="20" y="279"/>
                </a:cubicBezTo>
                <a:cubicBezTo>
                  <a:pt x="9" y="279"/>
                  <a:pt x="0" y="270"/>
                  <a:pt x="0" y="259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24"/>
                  <a:pt x="9" y="215"/>
                  <a:pt x="20" y="215"/>
                </a:cubicBezTo>
                <a:cubicBezTo>
                  <a:pt x="580" y="215"/>
                  <a:pt x="580" y="215"/>
                  <a:pt x="580" y="215"/>
                </a:cubicBezTo>
                <a:cubicBezTo>
                  <a:pt x="591" y="215"/>
                  <a:pt x="600" y="224"/>
                  <a:pt x="600" y="235"/>
                </a:cubicBezTo>
                <a:cubicBezTo>
                  <a:pt x="600" y="258"/>
                  <a:pt x="600" y="258"/>
                  <a:pt x="600" y="258"/>
                </a:cubicBezTo>
                <a:cubicBezTo>
                  <a:pt x="600" y="270"/>
                  <a:pt x="591" y="278"/>
                  <a:pt x="580" y="278"/>
                </a:cubicBezTo>
                <a:cubicBezTo>
                  <a:pt x="558" y="278"/>
                  <a:pt x="558" y="278"/>
                  <a:pt x="558" y="278"/>
                </a:cubicBezTo>
                <a:cubicBezTo>
                  <a:pt x="558" y="568"/>
                  <a:pt x="558" y="568"/>
                  <a:pt x="558" y="568"/>
                </a:cubicBezTo>
                <a:cubicBezTo>
                  <a:pt x="558" y="586"/>
                  <a:pt x="543" y="600"/>
                  <a:pt x="526" y="600"/>
                </a:cubicBezTo>
                <a:close/>
                <a:moveTo>
                  <a:pt x="279" y="343"/>
                </a:moveTo>
                <a:cubicBezTo>
                  <a:pt x="279" y="394"/>
                  <a:pt x="279" y="443"/>
                  <a:pt x="279" y="493"/>
                </a:cubicBezTo>
                <a:cubicBezTo>
                  <a:pt x="358" y="493"/>
                  <a:pt x="436" y="493"/>
                  <a:pt x="514" y="493"/>
                </a:cubicBezTo>
                <a:cubicBezTo>
                  <a:pt x="514" y="443"/>
                  <a:pt x="514" y="393"/>
                  <a:pt x="514" y="343"/>
                </a:cubicBezTo>
                <a:cubicBezTo>
                  <a:pt x="436" y="343"/>
                  <a:pt x="357" y="343"/>
                  <a:pt x="279" y="343"/>
                </a:cubicBezTo>
                <a:close/>
                <a:moveTo>
                  <a:pt x="311" y="193"/>
                </a:moveTo>
                <a:cubicBezTo>
                  <a:pt x="364" y="193"/>
                  <a:pt x="416" y="193"/>
                  <a:pt x="469" y="193"/>
                </a:cubicBezTo>
                <a:cubicBezTo>
                  <a:pt x="468" y="190"/>
                  <a:pt x="467" y="188"/>
                  <a:pt x="467" y="186"/>
                </a:cubicBezTo>
                <a:cubicBezTo>
                  <a:pt x="460" y="166"/>
                  <a:pt x="403" y="0"/>
                  <a:pt x="403" y="0"/>
                </a:cubicBezTo>
                <a:cubicBezTo>
                  <a:pt x="403" y="0"/>
                  <a:pt x="341" y="0"/>
                  <a:pt x="311" y="0"/>
                </a:cubicBezTo>
                <a:cubicBezTo>
                  <a:pt x="311" y="65"/>
                  <a:pt x="311" y="129"/>
                  <a:pt x="311" y="193"/>
                </a:cubicBezTo>
                <a:close/>
                <a:moveTo>
                  <a:pt x="289" y="0"/>
                </a:moveTo>
                <a:cubicBezTo>
                  <a:pt x="260" y="0"/>
                  <a:pt x="198" y="0"/>
                  <a:pt x="198" y="0"/>
                </a:cubicBezTo>
                <a:cubicBezTo>
                  <a:pt x="198" y="0"/>
                  <a:pt x="134" y="183"/>
                  <a:pt x="131" y="193"/>
                </a:cubicBezTo>
                <a:cubicBezTo>
                  <a:pt x="184" y="193"/>
                  <a:pt x="236" y="193"/>
                  <a:pt x="289" y="193"/>
                </a:cubicBezTo>
                <a:cubicBezTo>
                  <a:pt x="289" y="128"/>
                  <a:pt x="289" y="64"/>
                  <a:pt x="289" y="0"/>
                </a:cubicBezTo>
                <a:close/>
                <a:moveTo>
                  <a:pt x="569" y="192"/>
                </a:moveTo>
                <a:cubicBezTo>
                  <a:pt x="583" y="192"/>
                  <a:pt x="593" y="178"/>
                  <a:pt x="587" y="164"/>
                </a:cubicBezTo>
                <a:cubicBezTo>
                  <a:pt x="573" y="131"/>
                  <a:pt x="534" y="44"/>
                  <a:pt x="520" y="12"/>
                </a:cubicBezTo>
                <a:cubicBezTo>
                  <a:pt x="517" y="4"/>
                  <a:pt x="510" y="0"/>
                  <a:pt x="502" y="0"/>
                </a:cubicBezTo>
                <a:cubicBezTo>
                  <a:pt x="483" y="0"/>
                  <a:pt x="428" y="0"/>
                  <a:pt x="425" y="0"/>
                </a:cubicBezTo>
                <a:cubicBezTo>
                  <a:pt x="447" y="64"/>
                  <a:pt x="469" y="129"/>
                  <a:pt x="491" y="192"/>
                </a:cubicBezTo>
                <a:lnTo>
                  <a:pt x="569" y="192"/>
                </a:lnTo>
                <a:close/>
                <a:moveTo>
                  <a:pt x="175" y="0"/>
                </a:moveTo>
                <a:cubicBezTo>
                  <a:pt x="154" y="0"/>
                  <a:pt x="120" y="0"/>
                  <a:pt x="102" y="0"/>
                </a:cubicBezTo>
                <a:cubicBezTo>
                  <a:pt x="94" y="0"/>
                  <a:pt x="87" y="5"/>
                  <a:pt x="84" y="12"/>
                </a:cubicBezTo>
                <a:cubicBezTo>
                  <a:pt x="70" y="41"/>
                  <a:pt x="33" y="121"/>
                  <a:pt x="13" y="164"/>
                </a:cubicBezTo>
                <a:cubicBezTo>
                  <a:pt x="7" y="177"/>
                  <a:pt x="17" y="193"/>
                  <a:pt x="31" y="193"/>
                </a:cubicBezTo>
                <a:cubicBezTo>
                  <a:pt x="109" y="193"/>
                  <a:pt x="109" y="193"/>
                  <a:pt x="109" y="193"/>
                </a:cubicBezTo>
                <a:cubicBezTo>
                  <a:pt x="131" y="128"/>
                  <a:pt x="153" y="64"/>
                  <a:pt x="1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latin typeface="Roboto Book"/>
                <a:cs typeface="Arial" panose="020B0604020202020204" pitchFamily="34" charset="0"/>
              </a:rPr>
              <a:t>Hybrid Connectivity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3128" y="1371607"/>
            <a:ext cx="2056973" cy="1007469"/>
            <a:chOff x="3071446" y="1972380"/>
            <a:chExt cx="2056973" cy="1007469"/>
          </a:xfrm>
        </p:grpSpPr>
        <p:sp>
          <p:nvSpPr>
            <p:cNvPr id="12" name="TextBox 11"/>
            <p:cNvSpPr txBox="1"/>
            <p:nvPr/>
          </p:nvSpPr>
          <p:spPr>
            <a:xfrm>
              <a:off x="3071446" y="1972380"/>
              <a:ext cx="20569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Large Office with</a:t>
              </a:r>
              <a:br>
                <a:rPr lang="en-US" dirty="0"/>
              </a:br>
              <a:r>
                <a:rPr lang="en-US" dirty="0" err="1"/>
                <a:t>nV</a:t>
              </a:r>
              <a:r>
                <a:rPr lang="en-US" dirty="0"/>
                <a:t> Direct Connect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71446" y="2610517"/>
              <a:ext cx="1321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5"/>
                  </a:solidFill>
                </a:rPr>
                <a:t>Local E911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53973" y="2158844"/>
            <a:ext cx="3452663" cy="2187057"/>
            <a:chOff x="4042666" y="2776987"/>
            <a:chExt cx="2457826" cy="1556887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4042666" y="2776987"/>
              <a:ext cx="2457826" cy="1556887"/>
            </a:xfrm>
            <a:custGeom>
              <a:avLst/>
              <a:gdLst>
                <a:gd name="T0" fmla="*/ 110 w 128"/>
                <a:gd name="T1" fmla="*/ 33 h 80"/>
                <a:gd name="T2" fmla="*/ 86 w 128"/>
                <a:gd name="T3" fmla="*/ 16 h 80"/>
                <a:gd name="T4" fmla="*/ 79 w 128"/>
                <a:gd name="T5" fmla="*/ 17 h 80"/>
                <a:gd name="T6" fmla="*/ 48 w 128"/>
                <a:gd name="T7" fmla="*/ 0 h 80"/>
                <a:gd name="T8" fmla="*/ 12 w 128"/>
                <a:gd name="T9" fmla="*/ 35 h 80"/>
                <a:gd name="T10" fmla="*/ 0 w 128"/>
                <a:gd name="T11" fmla="*/ 56 h 80"/>
                <a:gd name="T12" fmla="*/ 24 w 128"/>
                <a:gd name="T13" fmla="*/ 80 h 80"/>
                <a:gd name="T14" fmla="*/ 48 w 128"/>
                <a:gd name="T15" fmla="*/ 80 h 80"/>
                <a:gd name="T16" fmla="*/ 80 w 128"/>
                <a:gd name="T17" fmla="*/ 80 h 80"/>
                <a:gd name="T18" fmla="*/ 104 w 128"/>
                <a:gd name="T19" fmla="*/ 80 h 80"/>
                <a:gd name="T20" fmla="*/ 128 w 128"/>
                <a:gd name="T21" fmla="*/ 56 h 80"/>
                <a:gd name="T22" fmla="*/ 110 w 128"/>
                <a:gd name="T23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80">
                  <a:moveTo>
                    <a:pt x="110" y="33"/>
                  </a:moveTo>
                  <a:cubicBezTo>
                    <a:pt x="107" y="23"/>
                    <a:pt x="97" y="16"/>
                    <a:pt x="86" y="16"/>
                  </a:cubicBezTo>
                  <a:cubicBezTo>
                    <a:pt x="83" y="16"/>
                    <a:pt x="81" y="16"/>
                    <a:pt x="79" y="17"/>
                  </a:cubicBezTo>
                  <a:cubicBezTo>
                    <a:pt x="72" y="7"/>
                    <a:pt x="61" y="0"/>
                    <a:pt x="48" y="0"/>
                  </a:cubicBezTo>
                  <a:cubicBezTo>
                    <a:pt x="28" y="0"/>
                    <a:pt x="12" y="16"/>
                    <a:pt x="12" y="35"/>
                  </a:cubicBezTo>
                  <a:cubicBezTo>
                    <a:pt x="5" y="39"/>
                    <a:pt x="0" y="47"/>
                    <a:pt x="0" y="56"/>
                  </a:cubicBezTo>
                  <a:cubicBezTo>
                    <a:pt x="0" y="69"/>
                    <a:pt x="11" y="80"/>
                    <a:pt x="24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7" y="80"/>
                    <a:pt x="128" y="69"/>
                    <a:pt x="128" y="56"/>
                  </a:cubicBezTo>
                  <a:cubicBezTo>
                    <a:pt x="128" y="45"/>
                    <a:pt x="121" y="36"/>
                    <a:pt x="110" y="33"/>
                  </a:cubicBezTo>
                  <a:close/>
                </a:path>
              </a:pathLst>
            </a:custGeom>
            <a:solidFill>
              <a:schemeClr val="bg1"/>
            </a:solidFill>
            <a:ln w="460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pic>
          <p:nvPicPr>
            <p:cNvPr id="27" name="Picture 2" descr="nV Logo v1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-7188" r="-5518"/>
            <a:stretch/>
          </p:blipFill>
          <p:spPr bwMode="auto">
            <a:xfrm>
              <a:off x="4418378" y="3412254"/>
              <a:ext cx="1653816" cy="79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993778" y="4765538"/>
            <a:ext cx="1424429" cy="702658"/>
            <a:chOff x="3071446" y="1972380"/>
            <a:chExt cx="1424429" cy="702659"/>
          </a:xfrm>
        </p:grpSpPr>
        <p:sp>
          <p:nvSpPr>
            <p:cNvPr id="30" name="TextBox 29"/>
            <p:cNvSpPr txBox="1"/>
            <p:nvPr/>
          </p:nvSpPr>
          <p:spPr>
            <a:xfrm>
              <a:off x="3071446" y="1972380"/>
              <a:ext cx="1424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Small Office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71446" y="2305707"/>
              <a:ext cx="1321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5"/>
                  </a:solidFill>
                </a:rPr>
                <a:t>Local E911</a:t>
              </a:r>
            </a:p>
          </p:txBody>
        </p:sp>
      </p:grpSp>
      <p:cxnSp>
        <p:nvCxnSpPr>
          <p:cNvPr id="38" name="Straight Arrow Connector 37"/>
          <p:cNvCxnSpPr>
            <a:stCxn id="53" idx="16"/>
            <a:endCxn id="26" idx="4"/>
          </p:cNvCxnSpPr>
          <p:nvPr/>
        </p:nvCxnSpPr>
        <p:spPr>
          <a:xfrm>
            <a:off x="2974360" y="2875789"/>
            <a:ext cx="1403298" cy="239883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5"/>
          <p:cNvSpPr>
            <a:spLocks/>
          </p:cNvSpPr>
          <p:nvPr/>
        </p:nvSpPr>
        <p:spPr bwMode="auto">
          <a:xfrm flipH="1">
            <a:off x="3399777" y="4065852"/>
            <a:ext cx="1195533" cy="757299"/>
          </a:xfrm>
          <a:custGeom>
            <a:avLst/>
            <a:gdLst>
              <a:gd name="T0" fmla="*/ 110 w 128"/>
              <a:gd name="T1" fmla="*/ 33 h 80"/>
              <a:gd name="T2" fmla="*/ 86 w 128"/>
              <a:gd name="T3" fmla="*/ 16 h 80"/>
              <a:gd name="T4" fmla="*/ 79 w 128"/>
              <a:gd name="T5" fmla="*/ 17 h 80"/>
              <a:gd name="T6" fmla="*/ 48 w 128"/>
              <a:gd name="T7" fmla="*/ 0 h 80"/>
              <a:gd name="T8" fmla="*/ 12 w 128"/>
              <a:gd name="T9" fmla="*/ 35 h 80"/>
              <a:gd name="T10" fmla="*/ 0 w 128"/>
              <a:gd name="T11" fmla="*/ 56 h 80"/>
              <a:gd name="T12" fmla="*/ 24 w 128"/>
              <a:gd name="T13" fmla="*/ 80 h 80"/>
              <a:gd name="T14" fmla="*/ 48 w 128"/>
              <a:gd name="T15" fmla="*/ 80 h 80"/>
              <a:gd name="T16" fmla="*/ 80 w 128"/>
              <a:gd name="T17" fmla="*/ 80 h 80"/>
              <a:gd name="T18" fmla="*/ 104 w 128"/>
              <a:gd name="T19" fmla="*/ 80 h 80"/>
              <a:gd name="T20" fmla="*/ 128 w 128"/>
              <a:gd name="T21" fmla="*/ 56 h 80"/>
              <a:gd name="T22" fmla="*/ 110 w 128"/>
              <a:gd name="T23" fmla="*/ 3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8" h="80">
                <a:moveTo>
                  <a:pt x="110" y="33"/>
                </a:moveTo>
                <a:cubicBezTo>
                  <a:pt x="107" y="23"/>
                  <a:pt x="97" y="16"/>
                  <a:pt x="86" y="16"/>
                </a:cubicBezTo>
                <a:cubicBezTo>
                  <a:pt x="83" y="16"/>
                  <a:pt x="81" y="16"/>
                  <a:pt x="79" y="17"/>
                </a:cubicBezTo>
                <a:cubicBezTo>
                  <a:pt x="72" y="7"/>
                  <a:pt x="61" y="0"/>
                  <a:pt x="48" y="0"/>
                </a:cubicBezTo>
                <a:cubicBezTo>
                  <a:pt x="28" y="0"/>
                  <a:pt x="12" y="16"/>
                  <a:pt x="12" y="35"/>
                </a:cubicBezTo>
                <a:cubicBezTo>
                  <a:pt x="5" y="39"/>
                  <a:pt x="0" y="47"/>
                  <a:pt x="0" y="56"/>
                </a:cubicBezTo>
                <a:cubicBezTo>
                  <a:pt x="0" y="69"/>
                  <a:pt x="11" y="80"/>
                  <a:pt x="24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17" y="80"/>
                  <a:pt x="128" y="69"/>
                  <a:pt x="128" y="56"/>
                </a:cubicBezTo>
                <a:cubicBezTo>
                  <a:pt x="128" y="45"/>
                  <a:pt x="121" y="36"/>
                  <a:pt x="110" y="3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46038" cap="flat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182880" tIns="164592" rIns="91440" bIns="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</a:t>
            </a:r>
            <a:br>
              <a:rPr lang="en-US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</a:t>
            </a:r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>
            <a:off x="6653079" y="4151873"/>
            <a:ext cx="1195533" cy="757299"/>
          </a:xfrm>
          <a:custGeom>
            <a:avLst/>
            <a:gdLst>
              <a:gd name="T0" fmla="*/ 110 w 128"/>
              <a:gd name="T1" fmla="*/ 33 h 80"/>
              <a:gd name="T2" fmla="*/ 86 w 128"/>
              <a:gd name="T3" fmla="*/ 16 h 80"/>
              <a:gd name="T4" fmla="*/ 79 w 128"/>
              <a:gd name="T5" fmla="*/ 17 h 80"/>
              <a:gd name="T6" fmla="*/ 48 w 128"/>
              <a:gd name="T7" fmla="*/ 0 h 80"/>
              <a:gd name="T8" fmla="*/ 12 w 128"/>
              <a:gd name="T9" fmla="*/ 35 h 80"/>
              <a:gd name="T10" fmla="*/ 0 w 128"/>
              <a:gd name="T11" fmla="*/ 56 h 80"/>
              <a:gd name="T12" fmla="*/ 24 w 128"/>
              <a:gd name="T13" fmla="*/ 80 h 80"/>
              <a:gd name="T14" fmla="*/ 48 w 128"/>
              <a:gd name="T15" fmla="*/ 80 h 80"/>
              <a:gd name="T16" fmla="*/ 80 w 128"/>
              <a:gd name="T17" fmla="*/ 80 h 80"/>
              <a:gd name="T18" fmla="*/ 104 w 128"/>
              <a:gd name="T19" fmla="*/ 80 h 80"/>
              <a:gd name="T20" fmla="*/ 128 w 128"/>
              <a:gd name="T21" fmla="*/ 56 h 80"/>
              <a:gd name="T22" fmla="*/ 110 w 128"/>
              <a:gd name="T23" fmla="*/ 3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8" h="80">
                <a:moveTo>
                  <a:pt x="110" y="33"/>
                </a:moveTo>
                <a:cubicBezTo>
                  <a:pt x="107" y="23"/>
                  <a:pt x="97" y="16"/>
                  <a:pt x="86" y="16"/>
                </a:cubicBezTo>
                <a:cubicBezTo>
                  <a:pt x="83" y="16"/>
                  <a:pt x="81" y="16"/>
                  <a:pt x="79" y="17"/>
                </a:cubicBezTo>
                <a:cubicBezTo>
                  <a:pt x="72" y="7"/>
                  <a:pt x="61" y="0"/>
                  <a:pt x="48" y="0"/>
                </a:cubicBezTo>
                <a:cubicBezTo>
                  <a:pt x="28" y="0"/>
                  <a:pt x="12" y="16"/>
                  <a:pt x="12" y="35"/>
                </a:cubicBezTo>
                <a:cubicBezTo>
                  <a:pt x="5" y="39"/>
                  <a:pt x="0" y="47"/>
                  <a:pt x="0" y="56"/>
                </a:cubicBezTo>
                <a:cubicBezTo>
                  <a:pt x="0" y="69"/>
                  <a:pt x="11" y="80"/>
                  <a:pt x="24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17" y="80"/>
                  <a:pt x="128" y="69"/>
                  <a:pt x="128" y="56"/>
                </a:cubicBezTo>
                <a:cubicBezTo>
                  <a:pt x="128" y="45"/>
                  <a:pt x="121" y="36"/>
                  <a:pt x="110" y="3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46038" cap="flat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45720" tIns="164592" rIns="91440" bIns="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</a:t>
            </a:r>
            <a:br>
              <a:rPr lang="en-US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</a:t>
            </a:r>
          </a:p>
        </p:txBody>
      </p:sp>
      <p:sp>
        <p:nvSpPr>
          <p:cNvPr id="53" name="Freeform 6"/>
          <p:cNvSpPr>
            <a:spLocks noEditPoints="1"/>
          </p:cNvSpPr>
          <p:nvPr/>
        </p:nvSpPr>
        <p:spPr bwMode="auto">
          <a:xfrm flipH="1">
            <a:off x="1918964" y="2158836"/>
            <a:ext cx="1144393" cy="1393405"/>
          </a:xfrm>
          <a:custGeom>
            <a:avLst/>
            <a:gdLst>
              <a:gd name="T0" fmla="*/ 2827 w 3022"/>
              <a:gd name="T1" fmla="*/ 3369 h 3681"/>
              <a:gd name="T2" fmla="*/ 1565 w 3022"/>
              <a:gd name="T3" fmla="*/ 3086 h 3681"/>
              <a:gd name="T4" fmla="*/ 1859 w 3022"/>
              <a:gd name="T5" fmla="*/ 3086 h 3681"/>
              <a:gd name="T6" fmla="*/ 2533 w 3022"/>
              <a:gd name="T7" fmla="*/ 2957 h 3681"/>
              <a:gd name="T8" fmla="*/ 2533 w 3022"/>
              <a:gd name="T9" fmla="*/ 2679 h 3681"/>
              <a:gd name="T10" fmla="*/ 2352 w 3022"/>
              <a:gd name="T11" fmla="*/ 2957 h 3681"/>
              <a:gd name="T12" fmla="*/ 1565 w 3022"/>
              <a:gd name="T13" fmla="*/ 2679 h 3681"/>
              <a:gd name="T14" fmla="*/ 1859 w 3022"/>
              <a:gd name="T15" fmla="*/ 2679 h 3681"/>
              <a:gd name="T16" fmla="*/ 235 w 3022"/>
              <a:gd name="T17" fmla="*/ 3114 h 3681"/>
              <a:gd name="T18" fmla="*/ 235 w 3022"/>
              <a:gd name="T19" fmla="*/ 2619 h 3681"/>
              <a:gd name="T20" fmla="*/ 2827 w 3022"/>
              <a:gd name="T21" fmla="*/ 2508 h 3681"/>
              <a:gd name="T22" fmla="*/ 2057 w 3022"/>
              <a:gd name="T23" fmla="*/ 2230 h 3681"/>
              <a:gd name="T24" fmla="*/ 2352 w 3022"/>
              <a:gd name="T25" fmla="*/ 2230 h 3681"/>
              <a:gd name="T26" fmla="*/ 1565 w 3022"/>
              <a:gd name="T27" fmla="*/ 2508 h 3681"/>
              <a:gd name="T28" fmla="*/ 1565 w 3022"/>
              <a:gd name="T29" fmla="*/ 2230 h 3681"/>
              <a:gd name="T30" fmla="*/ 1165 w 3022"/>
              <a:gd name="T31" fmla="*/ 2389 h 3681"/>
              <a:gd name="T32" fmla="*/ 235 w 3022"/>
              <a:gd name="T33" fmla="*/ 1894 h 3681"/>
              <a:gd name="T34" fmla="*/ 584 w 3022"/>
              <a:gd name="T35" fmla="*/ 1894 h 3681"/>
              <a:gd name="T36" fmla="*/ 2533 w 3022"/>
              <a:gd name="T37" fmla="*/ 2080 h 3681"/>
              <a:gd name="T38" fmla="*/ 2533 w 3022"/>
              <a:gd name="T39" fmla="*/ 1803 h 3681"/>
              <a:gd name="T40" fmla="*/ 2352 w 3022"/>
              <a:gd name="T41" fmla="*/ 2080 h 3681"/>
              <a:gd name="T42" fmla="*/ 1565 w 3022"/>
              <a:gd name="T43" fmla="*/ 1803 h 3681"/>
              <a:gd name="T44" fmla="*/ 1859 w 3022"/>
              <a:gd name="T45" fmla="*/ 1803 h 3681"/>
              <a:gd name="T46" fmla="*/ 2883 w 3022"/>
              <a:gd name="T47" fmla="*/ 1617 h 3681"/>
              <a:gd name="T48" fmla="*/ 2970 w 3022"/>
              <a:gd name="T49" fmla="*/ 1638 h 3681"/>
              <a:gd name="T50" fmla="*/ 3018 w 3022"/>
              <a:gd name="T51" fmla="*/ 1689 h 3681"/>
              <a:gd name="T52" fmla="*/ 3018 w 3022"/>
              <a:gd name="T53" fmla="*/ 3609 h 3681"/>
              <a:gd name="T54" fmla="*/ 2970 w 3022"/>
              <a:gd name="T55" fmla="*/ 3660 h 3681"/>
              <a:gd name="T56" fmla="*/ 2883 w 3022"/>
              <a:gd name="T57" fmla="*/ 3681 h 3681"/>
              <a:gd name="T58" fmla="*/ 2001 w 3022"/>
              <a:gd name="T59" fmla="*/ 3079 h 3681"/>
              <a:gd name="T60" fmla="*/ 1473 w 3022"/>
              <a:gd name="T61" fmla="*/ 3678 h 3681"/>
              <a:gd name="T62" fmla="*/ 1396 w 3022"/>
              <a:gd name="T63" fmla="*/ 3645 h 3681"/>
              <a:gd name="T64" fmla="*/ 1364 w 3022"/>
              <a:gd name="T65" fmla="*/ 3588 h 3681"/>
              <a:gd name="T66" fmla="*/ 1379 w 3022"/>
              <a:gd name="T67" fmla="*/ 1669 h 3681"/>
              <a:gd name="T68" fmla="*/ 1444 w 3022"/>
              <a:gd name="T69" fmla="*/ 1626 h 3681"/>
              <a:gd name="T70" fmla="*/ 816 w 3022"/>
              <a:gd name="T71" fmla="*/ 1094 h 3681"/>
              <a:gd name="T72" fmla="*/ 1165 w 3022"/>
              <a:gd name="T73" fmla="*/ 1094 h 3681"/>
              <a:gd name="T74" fmla="*/ 235 w 3022"/>
              <a:gd name="T75" fmla="*/ 1589 h 3681"/>
              <a:gd name="T76" fmla="*/ 235 w 3022"/>
              <a:gd name="T77" fmla="*/ 1094 h 3681"/>
              <a:gd name="T78" fmla="*/ 1727 w 3022"/>
              <a:gd name="T79" fmla="*/ 825 h 3681"/>
              <a:gd name="T80" fmla="*/ 816 w 3022"/>
              <a:gd name="T81" fmla="*/ 330 h 3681"/>
              <a:gd name="T82" fmla="*/ 1165 w 3022"/>
              <a:gd name="T83" fmla="*/ 330 h 3681"/>
              <a:gd name="T84" fmla="*/ 235 w 3022"/>
              <a:gd name="T85" fmla="*/ 825 h 3681"/>
              <a:gd name="T86" fmla="*/ 235 w 3022"/>
              <a:gd name="T87" fmla="*/ 330 h 3681"/>
              <a:gd name="T88" fmla="*/ 1825 w 3022"/>
              <a:gd name="T89" fmla="*/ 4 h 3681"/>
              <a:gd name="T90" fmla="*/ 1908 w 3022"/>
              <a:gd name="T91" fmla="*/ 49 h 3681"/>
              <a:gd name="T92" fmla="*/ 1953 w 3022"/>
              <a:gd name="T93" fmla="*/ 132 h 3681"/>
              <a:gd name="T94" fmla="*/ 1727 w 3022"/>
              <a:gd name="T95" fmla="*/ 1486 h 3681"/>
              <a:gd name="T96" fmla="*/ 1378 w 3022"/>
              <a:gd name="T97" fmla="*/ 1501 h 3681"/>
              <a:gd name="T98" fmla="*/ 1277 w 3022"/>
              <a:gd name="T99" fmla="*/ 1555 h 3681"/>
              <a:gd name="T100" fmla="*/ 1216 w 3022"/>
              <a:gd name="T101" fmla="*/ 1641 h 3681"/>
              <a:gd name="T102" fmla="*/ 1204 w 3022"/>
              <a:gd name="T103" fmla="*/ 2608 h 3681"/>
              <a:gd name="T104" fmla="*/ 164 w 3022"/>
              <a:gd name="T105" fmla="*/ 3681 h 3681"/>
              <a:gd name="T106" fmla="*/ 72 w 3022"/>
              <a:gd name="T107" fmla="*/ 3652 h 3681"/>
              <a:gd name="T108" fmla="*/ 12 w 3022"/>
              <a:gd name="T109" fmla="*/ 3580 h 3681"/>
              <a:gd name="T110" fmla="*/ 0 w 3022"/>
              <a:gd name="T111" fmla="*/ 166 h 3681"/>
              <a:gd name="T112" fmla="*/ 27 w 3022"/>
              <a:gd name="T113" fmla="*/ 73 h 3681"/>
              <a:gd name="T114" fmla="*/ 100 w 3022"/>
              <a:gd name="T115" fmla="*/ 13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22" h="3681">
                <a:moveTo>
                  <a:pt x="2533" y="3091"/>
                </a:moveTo>
                <a:lnTo>
                  <a:pt x="2533" y="3369"/>
                </a:lnTo>
                <a:lnTo>
                  <a:pt x="2827" y="3369"/>
                </a:lnTo>
                <a:lnTo>
                  <a:pt x="2827" y="3091"/>
                </a:lnTo>
                <a:lnTo>
                  <a:pt x="2533" y="3091"/>
                </a:lnTo>
                <a:close/>
                <a:moveTo>
                  <a:pt x="1565" y="3086"/>
                </a:moveTo>
                <a:lnTo>
                  <a:pt x="1565" y="3363"/>
                </a:lnTo>
                <a:lnTo>
                  <a:pt x="1859" y="3363"/>
                </a:lnTo>
                <a:lnTo>
                  <a:pt x="1859" y="3086"/>
                </a:lnTo>
                <a:lnTo>
                  <a:pt x="1565" y="3086"/>
                </a:lnTo>
                <a:close/>
                <a:moveTo>
                  <a:pt x="2533" y="2679"/>
                </a:moveTo>
                <a:lnTo>
                  <a:pt x="2533" y="2957"/>
                </a:lnTo>
                <a:lnTo>
                  <a:pt x="2827" y="2957"/>
                </a:lnTo>
                <a:lnTo>
                  <a:pt x="2827" y="2679"/>
                </a:lnTo>
                <a:lnTo>
                  <a:pt x="2533" y="2679"/>
                </a:lnTo>
                <a:close/>
                <a:moveTo>
                  <a:pt x="2057" y="2679"/>
                </a:moveTo>
                <a:lnTo>
                  <a:pt x="2057" y="2957"/>
                </a:lnTo>
                <a:lnTo>
                  <a:pt x="2352" y="2957"/>
                </a:lnTo>
                <a:lnTo>
                  <a:pt x="2352" y="2679"/>
                </a:lnTo>
                <a:lnTo>
                  <a:pt x="2057" y="2679"/>
                </a:lnTo>
                <a:close/>
                <a:moveTo>
                  <a:pt x="1565" y="2679"/>
                </a:moveTo>
                <a:lnTo>
                  <a:pt x="1565" y="2957"/>
                </a:lnTo>
                <a:lnTo>
                  <a:pt x="1859" y="2957"/>
                </a:lnTo>
                <a:lnTo>
                  <a:pt x="1859" y="2679"/>
                </a:lnTo>
                <a:lnTo>
                  <a:pt x="1565" y="2679"/>
                </a:lnTo>
                <a:close/>
                <a:moveTo>
                  <a:pt x="235" y="2619"/>
                </a:moveTo>
                <a:lnTo>
                  <a:pt x="235" y="3114"/>
                </a:lnTo>
                <a:lnTo>
                  <a:pt x="584" y="3114"/>
                </a:lnTo>
                <a:lnTo>
                  <a:pt x="584" y="2619"/>
                </a:lnTo>
                <a:lnTo>
                  <a:pt x="235" y="2619"/>
                </a:lnTo>
                <a:close/>
                <a:moveTo>
                  <a:pt x="2533" y="2230"/>
                </a:moveTo>
                <a:lnTo>
                  <a:pt x="2533" y="2508"/>
                </a:lnTo>
                <a:lnTo>
                  <a:pt x="2827" y="2508"/>
                </a:lnTo>
                <a:lnTo>
                  <a:pt x="2827" y="2230"/>
                </a:lnTo>
                <a:lnTo>
                  <a:pt x="2533" y="2230"/>
                </a:lnTo>
                <a:close/>
                <a:moveTo>
                  <a:pt x="2057" y="2230"/>
                </a:moveTo>
                <a:lnTo>
                  <a:pt x="2057" y="2508"/>
                </a:lnTo>
                <a:lnTo>
                  <a:pt x="2352" y="2508"/>
                </a:lnTo>
                <a:lnTo>
                  <a:pt x="2352" y="2230"/>
                </a:lnTo>
                <a:lnTo>
                  <a:pt x="2057" y="2230"/>
                </a:lnTo>
                <a:close/>
                <a:moveTo>
                  <a:pt x="1565" y="2230"/>
                </a:moveTo>
                <a:lnTo>
                  <a:pt x="1565" y="2508"/>
                </a:lnTo>
                <a:lnTo>
                  <a:pt x="1859" y="2508"/>
                </a:lnTo>
                <a:lnTo>
                  <a:pt x="1859" y="2230"/>
                </a:lnTo>
                <a:lnTo>
                  <a:pt x="1565" y="2230"/>
                </a:lnTo>
                <a:close/>
                <a:moveTo>
                  <a:pt x="816" y="1894"/>
                </a:moveTo>
                <a:lnTo>
                  <a:pt x="816" y="2389"/>
                </a:lnTo>
                <a:lnTo>
                  <a:pt x="1165" y="2389"/>
                </a:lnTo>
                <a:lnTo>
                  <a:pt x="1165" y="1894"/>
                </a:lnTo>
                <a:lnTo>
                  <a:pt x="816" y="1894"/>
                </a:lnTo>
                <a:close/>
                <a:moveTo>
                  <a:pt x="235" y="1894"/>
                </a:moveTo>
                <a:lnTo>
                  <a:pt x="235" y="2389"/>
                </a:lnTo>
                <a:lnTo>
                  <a:pt x="584" y="2389"/>
                </a:lnTo>
                <a:lnTo>
                  <a:pt x="584" y="1894"/>
                </a:lnTo>
                <a:lnTo>
                  <a:pt x="235" y="1894"/>
                </a:lnTo>
                <a:close/>
                <a:moveTo>
                  <a:pt x="2533" y="1803"/>
                </a:moveTo>
                <a:lnTo>
                  <a:pt x="2533" y="2080"/>
                </a:lnTo>
                <a:lnTo>
                  <a:pt x="2827" y="2080"/>
                </a:lnTo>
                <a:lnTo>
                  <a:pt x="2827" y="1803"/>
                </a:lnTo>
                <a:lnTo>
                  <a:pt x="2533" y="1803"/>
                </a:lnTo>
                <a:close/>
                <a:moveTo>
                  <a:pt x="2057" y="1803"/>
                </a:moveTo>
                <a:lnTo>
                  <a:pt x="2057" y="2080"/>
                </a:lnTo>
                <a:lnTo>
                  <a:pt x="2352" y="2080"/>
                </a:lnTo>
                <a:lnTo>
                  <a:pt x="2352" y="1803"/>
                </a:lnTo>
                <a:lnTo>
                  <a:pt x="2057" y="1803"/>
                </a:lnTo>
                <a:close/>
                <a:moveTo>
                  <a:pt x="1565" y="1803"/>
                </a:moveTo>
                <a:lnTo>
                  <a:pt x="1565" y="2080"/>
                </a:lnTo>
                <a:lnTo>
                  <a:pt x="1859" y="2080"/>
                </a:lnTo>
                <a:lnTo>
                  <a:pt x="1859" y="1803"/>
                </a:lnTo>
                <a:lnTo>
                  <a:pt x="1565" y="1803"/>
                </a:lnTo>
                <a:close/>
                <a:moveTo>
                  <a:pt x="1505" y="1617"/>
                </a:moveTo>
                <a:lnTo>
                  <a:pt x="2883" y="1617"/>
                </a:lnTo>
                <a:lnTo>
                  <a:pt x="2914" y="1620"/>
                </a:lnTo>
                <a:lnTo>
                  <a:pt x="2944" y="1626"/>
                </a:lnTo>
                <a:lnTo>
                  <a:pt x="2970" y="1638"/>
                </a:lnTo>
                <a:lnTo>
                  <a:pt x="2991" y="1652"/>
                </a:lnTo>
                <a:lnTo>
                  <a:pt x="3008" y="1669"/>
                </a:lnTo>
                <a:lnTo>
                  <a:pt x="3018" y="1689"/>
                </a:lnTo>
                <a:lnTo>
                  <a:pt x="3022" y="1710"/>
                </a:lnTo>
                <a:lnTo>
                  <a:pt x="3022" y="3588"/>
                </a:lnTo>
                <a:lnTo>
                  <a:pt x="3018" y="3609"/>
                </a:lnTo>
                <a:lnTo>
                  <a:pt x="3008" y="3628"/>
                </a:lnTo>
                <a:lnTo>
                  <a:pt x="2991" y="3645"/>
                </a:lnTo>
                <a:lnTo>
                  <a:pt x="2970" y="3660"/>
                </a:lnTo>
                <a:lnTo>
                  <a:pt x="2944" y="3670"/>
                </a:lnTo>
                <a:lnTo>
                  <a:pt x="2914" y="3678"/>
                </a:lnTo>
                <a:lnTo>
                  <a:pt x="2883" y="3681"/>
                </a:lnTo>
                <a:lnTo>
                  <a:pt x="2398" y="3681"/>
                </a:lnTo>
                <a:lnTo>
                  <a:pt x="2398" y="3079"/>
                </a:lnTo>
                <a:lnTo>
                  <a:pt x="2001" y="3079"/>
                </a:lnTo>
                <a:lnTo>
                  <a:pt x="2001" y="3681"/>
                </a:lnTo>
                <a:lnTo>
                  <a:pt x="1505" y="3681"/>
                </a:lnTo>
                <a:lnTo>
                  <a:pt x="1473" y="3678"/>
                </a:lnTo>
                <a:lnTo>
                  <a:pt x="1444" y="3670"/>
                </a:lnTo>
                <a:lnTo>
                  <a:pt x="1418" y="3660"/>
                </a:lnTo>
                <a:lnTo>
                  <a:pt x="1396" y="3645"/>
                </a:lnTo>
                <a:lnTo>
                  <a:pt x="1379" y="3628"/>
                </a:lnTo>
                <a:lnTo>
                  <a:pt x="1369" y="3609"/>
                </a:lnTo>
                <a:lnTo>
                  <a:pt x="1364" y="3588"/>
                </a:lnTo>
                <a:lnTo>
                  <a:pt x="1364" y="1710"/>
                </a:lnTo>
                <a:lnTo>
                  <a:pt x="1369" y="1689"/>
                </a:lnTo>
                <a:lnTo>
                  <a:pt x="1379" y="1669"/>
                </a:lnTo>
                <a:lnTo>
                  <a:pt x="1396" y="1652"/>
                </a:lnTo>
                <a:lnTo>
                  <a:pt x="1418" y="1638"/>
                </a:lnTo>
                <a:lnTo>
                  <a:pt x="1444" y="1626"/>
                </a:lnTo>
                <a:lnTo>
                  <a:pt x="1473" y="1620"/>
                </a:lnTo>
                <a:lnTo>
                  <a:pt x="1505" y="1617"/>
                </a:lnTo>
                <a:close/>
                <a:moveTo>
                  <a:pt x="816" y="1094"/>
                </a:moveTo>
                <a:lnTo>
                  <a:pt x="816" y="1589"/>
                </a:lnTo>
                <a:lnTo>
                  <a:pt x="1165" y="1589"/>
                </a:lnTo>
                <a:lnTo>
                  <a:pt x="1165" y="1094"/>
                </a:lnTo>
                <a:lnTo>
                  <a:pt x="816" y="1094"/>
                </a:lnTo>
                <a:close/>
                <a:moveTo>
                  <a:pt x="235" y="1094"/>
                </a:moveTo>
                <a:lnTo>
                  <a:pt x="235" y="1589"/>
                </a:lnTo>
                <a:lnTo>
                  <a:pt x="584" y="1589"/>
                </a:lnTo>
                <a:lnTo>
                  <a:pt x="584" y="1094"/>
                </a:lnTo>
                <a:lnTo>
                  <a:pt x="235" y="1094"/>
                </a:lnTo>
                <a:close/>
                <a:moveTo>
                  <a:pt x="1378" y="330"/>
                </a:moveTo>
                <a:lnTo>
                  <a:pt x="1378" y="825"/>
                </a:lnTo>
                <a:lnTo>
                  <a:pt x="1727" y="825"/>
                </a:lnTo>
                <a:lnTo>
                  <a:pt x="1727" y="330"/>
                </a:lnTo>
                <a:lnTo>
                  <a:pt x="1378" y="330"/>
                </a:lnTo>
                <a:close/>
                <a:moveTo>
                  <a:pt x="816" y="330"/>
                </a:moveTo>
                <a:lnTo>
                  <a:pt x="816" y="825"/>
                </a:lnTo>
                <a:lnTo>
                  <a:pt x="1165" y="825"/>
                </a:lnTo>
                <a:lnTo>
                  <a:pt x="1165" y="330"/>
                </a:lnTo>
                <a:lnTo>
                  <a:pt x="816" y="330"/>
                </a:lnTo>
                <a:close/>
                <a:moveTo>
                  <a:pt x="235" y="330"/>
                </a:moveTo>
                <a:lnTo>
                  <a:pt x="235" y="825"/>
                </a:lnTo>
                <a:lnTo>
                  <a:pt x="584" y="825"/>
                </a:lnTo>
                <a:lnTo>
                  <a:pt x="584" y="330"/>
                </a:lnTo>
                <a:lnTo>
                  <a:pt x="235" y="330"/>
                </a:lnTo>
                <a:close/>
                <a:moveTo>
                  <a:pt x="164" y="0"/>
                </a:moveTo>
                <a:lnTo>
                  <a:pt x="1791" y="0"/>
                </a:lnTo>
                <a:lnTo>
                  <a:pt x="1825" y="4"/>
                </a:lnTo>
                <a:lnTo>
                  <a:pt x="1856" y="13"/>
                </a:lnTo>
                <a:lnTo>
                  <a:pt x="1884" y="29"/>
                </a:lnTo>
                <a:lnTo>
                  <a:pt x="1908" y="49"/>
                </a:lnTo>
                <a:lnTo>
                  <a:pt x="1928" y="73"/>
                </a:lnTo>
                <a:lnTo>
                  <a:pt x="1943" y="101"/>
                </a:lnTo>
                <a:lnTo>
                  <a:pt x="1953" y="132"/>
                </a:lnTo>
                <a:lnTo>
                  <a:pt x="1956" y="166"/>
                </a:lnTo>
                <a:lnTo>
                  <a:pt x="1956" y="1486"/>
                </a:lnTo>
                <a:lnTo>
                  <a:pt x="1727" y="1486"/>
                </a:lnTo>
                <a:lnTo>
                  <a:pt x="1727" y="1094"/>
                </a:lnTo>
                <a:lnTo>
                  <a:pt x="1378" y="1094"/>
                </a:lnTo>
                <a:lnTo>
                  <a:pt x="1378" y="1501"/>
                </a:lnTo>
                <a:lnTo>
                  <a:pt x="1341" y="1514"/>
                </a:lnTo>
                <a:lnTo>
                  <a:pt x="1308" y="1532"/>
                </a:lnTo>
                <a:lnTo>
                  <a:pt x="1277" y="1555"/>
                </a:lnTo>
                <a:lnTo>
                  <a:pt x="1252" y="1580"/>
                </a:lnTo>
                <a:lnTo>
                  <a:pt x="1232" y="1609"/>
                </a:lnTo>
                <a:lnTo>
                  <a:pt x="1216" y="1641"/>
                </a:lnTo>
                <a:lnTo>
                  <a:pt x="1207" y="1674"/>
                </a:lnTo>
                <a:lnTo>
                  <a:pt x="1204" y="1710"/>
                </a:lnTo>
                <a:lnTo>
                  <a:pt x="1204" y="2608"/>
                </a:lnTo>
                <a:lnTo>
                  <a:pt x="750" y="2608"/>
                </a:lnTo>
                <a:lnTo>
                  <a:pt x="750" y="3681"/>
                </a:lnTo>
                <a:lnTo>
                  <a:pt x="164" y="3681"/>
                </a:lnTo>
                <a:lnTo>
                  <a:pt x="131" y="3677"/>
                </a:lnTo>
                <a:lnTo>
                  <a:pt x="100" y="3667"/>
                </a:lnTo>
                <a:lnTo>
                  <a:pt x="72" y="3652"/>
                </a:lnTo>
                <a:lnTo>
                  <a:pt x="48" y="3632"/>
                </a:lnTo>
                <a:lnTo>
                  <a:pt x="27" y="3607"/>
                </a:lnTo>
                <a:lnTo>
                  <a:pt x="12" y="3580"/>
                </a:lnTo>
                <a:lnTo>
                  <a:pt x="2" y="3548"/>
                </a:lnTo>
                <a:lnTo>
                  <a:pt x="0" y="3515"/>
                </a:lnTo>
                <a:lnTo>
                  <a:pt x="0" y="166"/>
                </a:lnTo>
                <a:lnTo>
                  <a:pt x="2" y="132"/>
                </a:lnTo>
                <a:lnTo>
                  <a:pt x="12" y="101"/>
                </a:lnTo>
                <a:lnTo>
                  <a:pt x="27" y="73"/>
                </a:lnTo>
                <a:lnTo>
                  <a:pt x="48" y="49"/>
                </a:lnTo>
                <a:lnTo>
                  <a:pt x="72" y="29"/>
                </a:lnTo>
                <a:lnTo>
                  <a:pt x="100" y="13"/>
                </a:lnTo>
                <a:lnTo>
                  <a:pt x="131" y="4"/>
                </a:lnTo>
                <a:lnTo>
                  <a:pt x="1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6824398" y="5167663"/>
            <a:ext cx="852870" cy="795528"/>
            <a:chOff x="2052638" y="1082676"/>
            <a:chExt cx="5029200" cy="4691063"/>
          </a:xfrm>
          <a:solidFill>
            <a:schemeClr val="accent4"/>
          </a:solidFill>
        </p:grpSpPr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2052638" y="1082676"/>
              <a:ext cx="5029200" cy="2613025"/>
            </a:xfrm>
            <a:custGeom>
              <a:avLst/>
              <a:gdLst>
                <a:gd name="T0" fmla="*/ 3259 w 6336"/>
                <a:gd name="T1" fmla="*/ 4 h 3293"/>
                <a:gd name="T2" fmla="*/ 3438 w 6336"/>
                <a:gd name="T3" fmla="*/ 37 h 3293"/>
                <a:gd name="T4" fmla="*/ 3605 w 6336"/>
                <a:gd name="T5" fmla="*/ 105 h 3293"/>
                <a:gd name="T6" fmla="*/ 3759 w 6336"/>
                <a:gd name="T7" fmla="*/ 203 h 3293"/>
                <a:gd name="T8" fmla="*/ 4544 w 6336"/>
                <a:gd name="T9" fmla="*/ 981 h 3293"/>
                <a:gd name="T10" fmla="*/ 4549 w 6336"/>
                <a:gd name="T11" fmla="*/ 532 h 3293"/>
                <a:gd name="T12" fmla="*/ 4594 w 6336"/>
                <a:gd name="T13" fmla="*/ 415 h 3293"/>
                <a:gd name="T14" fmla="*/ 4673 w 6336"/>
                <a:gd name="T15" fmla="*/ 320 h 3293"/>
                <a:gd name="T16" fmla="*/ 4780 w 6336"/>
                <a:gd name="T17" fmla="*/ 257 h 3293"/>
                <a:gd name="T18" fmla="*/ 4907 w 6336"/>
                <a:gd name="T19" fmla="*/ 234 h 3293"/>
                <a:gd name="T20" fmla="*/ 5034 w 6336"/>
                <a:gd name="T21" fmla="*/ 257 h 3293"/>
                <a:gd name="T22" fmla="*/ 5142 w 6336"/>
                <a:gd name="T23" fmla="*/ 320 h 3293"/>
                <a:gd name="T24" fmla="*/ 5221 w 6336"/>
                <a:gd name="T25" fmla="*/ 415 h 3293"/>
                <a:gd name="T26" fmla="*/ 5265 w 6336"/>
                <a:gd name="T27" fmla="*/ 532 h 3293"/>
                <a:gd name="T28" fmla="*/ 5271 w 6336"/>
                <a:gd name="T29" fmla="*/ 1709 h 3293"/>
                <a:gd name="T30" fmla="*/ 6269 w 6336"/>
                <a:gd name="T31" fmla="*/ 2717 h 3293"/>
                <a:gd name="T32" fmla="*/ 6319 w 6336"/>
                <a:gd name="T33" fmla="*/ 2819 h 3293"/>
                <a:gd name="T34" fmla="*/ 6336 w 6336"/>
                <a:gd name="T35" fmla="*/ 2929 h 3293"/>
                <a:gd name="T36" fmla="*/ 6319 w 6336"/>
                <a:gd name="T37" fmla="*/ 3039 h 3293"/>
                <a:gd name="T38" fmla="*/ 6269 w 6336"/>
                <a:gd name="T39" fmla="*/ 3141 h 3293"/>
                <a:gd name="T40" fmla="*/ 6186 w 6336"/>
                <a:gd name="T41" fmla="*/ 3224 h 3293"/>
                <a:gd name="T42" fmla="*/ 6084 w 6336"/>
                <a:gd name="T43" fmla="*/ 3276 h 3293"/>
                <a:gd name="T44" fmla="*/ 5973 w 6336"/>
                <a:gd name="T45" fmla="*/ 3293 h 3293"/>
                <a:gd name="T46" fmla="*/ 5863 w 6336"/>
                <a:gd name="T47" fmla="*/ 3276 h 3293"/>
                <a:gd name="T48" fmla="*/ 5761 w 6336"/>
                <a:gd name="T49" fmla="*/ 3224 h 3293"/>
                <a:gd name="T50" fmla="*/ 3314 w 6336"/>
                <a:gd name="T51" fmla="*/ 781 h 3293"/>
                <a:gd name="T52" fmla="*/ 3247 w 6336"/>
                <a:gd name="T53" fmla="*/ 736 h 3293"/>
                <a:gd name="T54" fmla="*/ 3168 w 6336"/>
                <a:gd name="T55" fmla="*/ 723 h 3293"/>
                <a:gd name="T56" fmla="*/ 3089 w 6336"/>
                <a:gd name="T57" fmla="*/ 736 h 3293"/>
                <a:gd name="T58" fmla="*/ 3022 w 6336"/>
                <a:gd name="T59" fmla="*/ 781 h 3293"/>
                <a:gd name="T60" fmla="*/ 575 w 6336"/>
                <a:gd name="T61" fmla="*/ 3224 h 3293"/>
                <a:gd name="T62" fmla="*/ 473 w 6336"/>
                <a:gd name="T63" fmla="*/ 3276 h 3293"/>
                <a:gd name="T64" fmla="*/ 364 w 6336"/>
                <a:gd name="T65" fmla="*/ 3293 h 3293"/>
                <a:gd name="T66" fmla="*/ 254 w 6336"/>
                <a:gd name="T67" fmla="*/ 3276 h 3293"/>
                <a:gd name="T68" fmla="*/ 152 w 6336"/>
                <a:gd name="T69" fmla="*/ 3224 h 3293"/>
                <a:gd name="T70" fmla="*/ 67 w 6336"/>
                <a:gd name="T71" fmla="*/ 3141 h 3293"/>
                <a:gd name="T72" fmla="*/ 17 w 6336"/>
                <a:gd name="T73" fmla="*/ 3039 h 3293"/>
                <a:gd name="T74" fmla="*/ 0 w 6336"/>
                <a:gd name="T75" fmla="*/ 2929 h 3293"/>
                <a:gd name="T76" fmla="*/ 17 w 6336"/>
                <a:gd name="T77" fmla="*/ 2819 h 3293"/>
                <a:gd name="T78" fmla="*/ 67 w 6336"/>
                <a:gd name="T79" fmla="*/ 2717 h 3293"/>
                <a:gd name="T80" fmla="*/ 2508 w 6336"/>
                <a:gd name="T81" fmla="*/ 266 h 3293"/>
                <a:gd name="T82" fmla="*/ 2651 w 6336"/>
                <a:gd name="T83" fmla="*/ 151 h 3293"/>
                <a:gd name="T84" fmla="*/ 2812 w 6336"/>
                <a:gd name="T85" fmla="*/ 68 h 3293"/>
                <a:gd name="T86" fmla="*/ 2987 w 6336"/>
                <a:gd name="T87" fmla="*/ 18 h 3293"/>
                <a:gd name="T88" fmla="*/ 3168 w 6336"/>
                <a:gd name="T89" fmla="*/ 0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36" h="3293">
                  <a:moveTo>
                    <a:pt x="3168" y="0"/>
                  </a:moveTo>
                  <a:lnTo>
                    <a:pt x="3259" y="4"/>
                  </a:lnTo>
                  <a:lnTo>
                    <a:pt x="3349" y="18"/>
                  </a:lnTo>
                  <a:lnTo>
                    <a:pt x="3438" y="37"/>
                  </a:lnTo>
                  <a:lnTo>
                    <a:pt x="3522" y="66"/>
                  </a:lnTo>
                  <a:lnTo>
                    <a:pt x="3605" y="105"/>
                  </a:lnTo>
                  <a:lnTo>
                    <a:pt x="3686" y="149"/>
                  </a:lnTo>
                  <a:lnTo>
                    <a:pt x="3759" y="203"/>
                  </a:lnTo>
                  <a:lnTo>
                    <a:pt x="3828" y="266"/>
                  </a:lnTo>
                  <a:lnTo>
                    <a:pt x="4544" y="981"/>
                  </a:lnTo>
                  <a:lnTo>
                    <a:pt x="4544" y="598"/>
                  </a:lnTo>
                  <a:lnTo>
                    <a:pt x="4549" y="532"/>
                  </a:lnTo>
                  <a:lnTo>
                    <a:pt x="4567" y="471"/>
                  </a:lnTo>
                  <a:lnTo>
                    <a:pt x="4594" y="415"/>
                  </a:lnTo>
                  <a:lnTo>
                    <a:pt x="4630" y="365"/>
                  </a:lnTo>
                  <a:lnTo>
                    <a:pt x="4673" y="320"/>
                  </a:lnTo>
                  <a:lnTo>
                    <a:pt x="4724" y="284"/>
                  </a:lnTo>
                  <a:lnTo>
                    <a:pt x="4780" y="257"/>
                  </a:lnTo>
                  <a:lnTo>
                    <a:pt x="4842" y="241"/>
                  </a:lnTo>
                  <a:lnTo>
                    <a:pt x="4907" y="234"/>
                  </a:lnTo>
                  <a:lnTo>
                    <a:pt x="4973" y="241"/>
                  </a:lnTo>
                  <a:lnTo>
                    <a:pt x="5034" y="257"/>
                  </a:lnTo>
                  <a:lnTo>
                    <a:pt x="5090" y="284"/>
                  </a:lnTo>
                  <a:lnTo>
                    <a:pt x="5142" y="320"/>
                  </a:lnTo>
                  <a:lnTo>
                    <a:pt x="5184" y="365"/>
                  </a:lnTo>
                  <a:lnTo>
                    <a:pt x="5221" y="415"/>
                  </a:lnTo>
                  <a:lnTo>
                    <a:pt x="5248" y="471"/>
                  </a:lnTo>
                  <a:lnTo>
                    <a:pt x="5265" y="532"/>
                  </a:lnTo>
                  <a:lnTo>
                    <a:pt x="5271" y="598"/>
                  </a:lnTo>
                  <a:lnTo>
                    <a:pt x="5271" y="1709"/>
                  </a:lnTo>
                  <a:lnTo>
                    <a:pt x="6231" y="2671"/>
                  </a:lnTo>
                  <a:lnTo>
                    <a:pt x="6269" y="2717"/>
                  </a:lnTo>
                  <a:lnTo>
                    <a:pt x="6298" y="2765"/>
                  </a:lnTo>
                  <a:lnTo>
                    <a:pt x="6319" y="2819"/>
                  </a:lnTo>
                  <a:lnTo>
                    <a:pt x="6333" y="2873"/>
                  </a:lnTo>
                  <a:lnTo>
                    <a:pt x="6336" y="2929"/>
                  </a:lnTo>
                  <a:lnTo>
                    <a:pt x="6333" y="2985"/>
                  </a:lnTo>
                  <a:lnTo>
                    <a:pt x="6319" y="3039"/>
                  </a:lnTo>
                  <a:lnTo>
                    <a:pt x="6298" y="3091"/>
                  </a:lnTo>
                  <a:lnTo>
                    <a:pt x="6269" y="3141"/>
                  </a:lnTo>
                  <a:lnTo>
                    <a:pt x="6231" y="3185"/>
                  </a:lnTo>
                  <a:lnTo>
                    <a:pt x="6186" y="3224"/>
                  </a:lnTo>
                  <a:lnTo>
                    <a:pt x="6136" y="3255"/>
                  </a:lnTo>
                  <a:lnTo>
                    <a:pt x="6084" y="3276"/>
                  </a:lnTo>
                  <a:lnTo>
                    <a:pt x="6029" y="3287"/>
                  </a:lnTo>
                  <a:lnTo>
                    <a:pt x="5973" y="3293"/>
                  </a:lnTo>
                  <a:lnTo>
                    <a:pt x="5919" y="3287"/>
                  </a:lnTo>
                  <a:lnTo>
                    <a:pt x="5863" y="3276"/>
                  </a:lnTo>
                  <a:lnTo>
                    <a:pt x="5811" y="3255"/>
                  </a:lnTo>
                  <a:lnTo>
                    <a:pt x="5761" y="3224"/>
                  </a:lnTo>
                  <a:lnTo>
                    <a:pt x="5717" y="3185"/>
                  </a:lnTo>
                  <a:lnTo>
                    <a:pt x="3314" y="781"/>
                  </a:lnTo>
                  <a:lnTo>
                    <a:pt x="3284" y="756"/>
                  </a:lnTo>
                  <a:lnTo>
                    <a:pt x="3247" y="736"/>
                  </a:lnTo>
                  <a:lnTo>
                    <a:pt x="3209" y="725"/>
                  </a:lnTo>
                  <a:lnTo>
                    <a:pt x="3168" y="723"/>
                  </a:lnTo>
                  <a:lnTo>
                    <a:pt x="3128" y="727"/>
                  </a:lnTo>
                  <a:lnTo>
                    <a:pt x="3089" y="736"/>
                  </a:lnTo>
                  <a:lnTo>
                    <a:pt x="3053" y="756"/>
                  </a:lnTo>
                  <a:lnTo>
                    <a:pt x="3022" y="781"/>
                  </a:lnTo>
                  <a:lnTo>
                    <a:pt x="619" y="3185"/>
                  </a:lnTo>
                  <a:lnTo>
                    <a:pt x="575" y="3224"/>
                  </a:lnTo>
                  <a:lnTo>
                    <a:pt x="525" y="3255"/>
                  </a:lnTo>
                  <a:lnTo>
                    <a:pt x="473" y="3276"/>
                  </a:lnTo>
                  <a:lnTo>
                    <a:pt x="419" y="3287"/>
                  </a:lnTo>
                  <a:lnTo>
                    <a:pt x="364" y="3293"/>
                  </a:lnTo>
                  <a:lnTo>
                    <a:pt x="308" y="3287"/>
                  </a:lnTo>
                  <a:lnTo>
                    <a:pt x="254" y="3276"/>
                  </a:lnTo>
                  <a:lnTo>
                    <a:pt x="200" y="3255"/>
                  </a:lnTo>
                  <a:lnTo>
                    <a:pt x="152" y="3224"/>
                  </a:lnTo>
                  <a:lnTo>
                    <a:pt x="106" y="3185"/>
                  </a:lnTo>
                  <a:lnTo>
                    <a:pt x="67" y="3141"/>
                  </a:lnTo>
                  <a:lnTo>
                    <a:pt x="38" y="3091"/>
                  </a:lnTo>
                  <a:lnTo>
                    <a:pt x="17" y="3039"/>
                  </a:lnTo>
                  <a:lnTo>
                    <a:pt x="4" y="2985"/>
                  </a:lnTo>
                  <a:lnTo>
                    <a:pt x="0" y="2929"/>
                  </a:lnTo>
                  <a:lnTo>
                    <a:pt x="4" y="2873"/>
                  </a:lnTo>
                  <a:lnTo>
                    <a:pt x="17" y="2819"/>
                  </a:lnTo>
                  <a:lnTo>
                    <a:pt x="38" y="2765"/>
                  </a:lnTo>
                  <a:lnTo>
                    <a:pt x="67" y="2717"/>
                  </a:lnTo>
                  <a:lnTo>
                    <a:pt x="106" y="2671"/>
                  </a:lnTo>
                  <a:lnTo>
                    <a:pt x="2508" y="266"/>
                  </a:lnTo>
                  <a:lnTo>
                    <a:pt x="2578" y="205"/>
                  </a:lnTo>
                  <a:lnTo>
                    <a:pt x="2651" y="151"/>
                  </a:lnTo>
                  <a:lnTo>
                    <a:pt x="2730" y="105"/>
                  </a:lnTo>
                  <a:lnTo>
                    <a:pt x="2812" y="68"/>
                  </a:lnTo>
                  <a:lnTo>
                    <a:pt x="2899" y="37"/>
                  </a:lnTo>
                  <a:lnTo>
                    <a:pt x="2987" y="18"/>
                  </a:lnTo>
                  <a:lnTo>
                    <a:pt x="3078" y="4"/>
                  </a:lnTo>
                  <a:lnTo>
                    <a:pt x="3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2749551" y="2209801"/>
              <a:ext cx="3636963" cy="3563938"/>
            </a:xfrm>
            <a:custGeom>
              <a:avLst/>
              <a:gdLst>
                <a:gd name="T0" fmla="*/ 2272 w 4582"/>
                <a:gd name="T1" fmla="*/ 0 h 4492"/>
                <a:gd name="T2" fmla="*/ 2310 w 4582"/>
                <a:gd name="T3" fmla="*/ 0 h 4492"/>
                <a:gd name="T4" fmla="*/ 2349 w 4582"/>
                <a:gd name="T5" fmla="*/ 8 h 4492"/>
                <a:gd name="T6" fmla="*/ 2385 w 4582"/>
                <a:gd name="T7" fmla="*/ 26 h 4492"/>
                <a:gd name="T8" fmla="*/ 2418 w 4582"/>
                <a:gd name="T9" fmla="*/ 51 h 4492"/>
                <a:gd name="T10" fmla="*/ 4530 w 4582"/>
                <a:gd name="T11" fmla="*/ 2166 h 4492"/>
                <a:gd name="T12" fmla="*/ 4552 w 4582"/>
                <a:gd name="T13" fmla="*/ 2193 h 4492"/>
                <a:gd name="T14" fmla="*/ 4569 w 4582"/>
                <a:gd name="T15" fmla="*/ 2224 h 4492"/>
                <a:gd name="T16" fmla="*/ 4578 w 4582"/>
                <a:gd name="T17" fmla="*/ 2259 h 4492"/>
                <a:gd name="T18" fmla="*/ 4582 w 4582"/>
                <a:gd name="T19" fmla="*/ 2293 h 4492"/>
                <a:gd name="T20" fmla="*/ 4582 w 4582"/>
                <a:gd name="T21" fmla="*/ 3835 h 4492"/>
                <a:gd name="T22" fmla="*/ 4577 w 4582"/>
                <a:gd name="T23" fmla="*/ 3925 h 4492"/>
                <a:gd name="T24" fmla="*/ 4559 w 4582"/>
                <a:gd name="T25" fmla="*/ 4010 h 4492"/>
                <a:gd name="T26" fmla="*/ 4530 w 4582"/>
                <a:gd name="T27" fmla="*/ 4091 h 4492"/>
                <a:gd name="T28" fmla="*/ 4492 w 4582"/>
                <a:gd name="T29" fmla="*/ 4166 h 4492"/>
                <a:gd name="T30" fmla="*/ 4446 w 4582"/>
                <a:gd name="T31" fmla="*/ 4235 h 4492"/>
                <a:gd name="T32" fmla="*/ 4390 w 4582"/>
                <a:gd name="T33" fmla="*/ 4299 h 4492"/>
                <a:gd name="T34" fmla="*/ 4328 w 4582"/>
                <a:gd name="T35" fmla="*/ 4355 h 4492"/>
                <a:gd name="T36" fmla="*/ 4257 w 4582"/>
                <a:gd name="T37" fmla="*/ 4401 h 4492"/>
                <a:gd name="T38" fmla="*/ 4182 w 4582"/>
                <a:gd name="T39" fmla="*/ 4440 h 4492"/>
                <a:gd name="T40" fmla="*/ 4101 w 4582"/>
                <a:gd name="T41" fmla="*/ 4467 h 4492"/>
                <a:gd name="T42" fmla="*/ 4017 w 4582"/>
                <a:gd name="T43" fmla="*/ 4486 h 4492"/>
                <a:gd name="T44" fmla="*/ 3928 w 4582"/>
                <a:gd name="T45" fmla="*/ 4492 h 4492"/>
                <a:gd name="T46" fmla="*/ 2882 w 4582"/>
                <a:gd name="T47" fmla="*/ 4492 h 4492"/>
                <a:gd name="T48" fmla="*/ 2882 w 4582"/>
                <a:gd name="T49" fmla="*/ 2869 h 4492"/>
                <a:gd name="T50" fmla="*/ 1701 w 4582"/>
                <a:gd name="T51" fmla="*/ 2869 h 4492"/>
                <a:gd name="T52" fmla="*/ 1701 w 4582"/>
                <a:gd name="T53" fmla="*/ 4492 h 4492"/>
                <a:gd name="T54" fmla="*/ 656 w 4582"/>
                <a:gd name="T55" fmla="*/ 4492 h 4492"/>
                <a:gd name="T56" fmla="*/ 566 w 4582"/>
                <a:gd name="T57" fmla="*/ 4486 h 4492"/>
                <a:gd name="T58" fmla="*/ 481 w 4582"/>
                <a:gd name="T59" fmla="*/ 4467 h 4492"/>
                <a:gd name="T60" fmla="*/ 400 w 4582"/>
                <a:gd name="T61" fmla="*/ 4440 h 4492"/>
                <a:gd name="T62" fmla="*/ 325 w 4582"/>
                <a:gd name="T63" fmla="*/ 4401 h 4492"/>
                <a:gd name="T64" fmla="*/ 256 w 4582"/>
                <a:gd name="T65" fmla="*/ 4355 h 4492"/>
                <a:gd name="T66" fmla="*/ 193 w 4582"/>
                <a:gd name="T67" fmla="*/ 4299 h 4492"/>
                <a:gd name="T68" fmla="*/ 137 w 4582"/>
                <a:gd name="T69" fmla="*/ 4235 h 4492"/>
                <a:gd name="T70" fmla="*/ 91 w 4582"/>
                <a:gd name="T71" fmla="*/ 4166 h 4492"/>
                <a:gd name="T72" fmla="*/ 52 w 4582"/>
                <a:gd name="T73" fmla="*/ 4091 h 4492"/>
                <a:gd name="T74" fmla="*/ 25 w 4582"/>
                <a:gd name="T75" fmla="*/ 4010 h 4492"/>
                <a:gd name="T76" fmla="*/ 6 w 4582"/>
                <a:gd name="T77" fmla="*/ 3925 h 4492"/>
                <a:gd name="T78" fmla="*/ 0 w 4582"/>
                <a:gd name="T79" fmla="*/ 3835 h 4492"/>
                <a:gd name="T80" fmla="*/ 0 w 4582"/>
                <a:gd name="T81" fmla="*/ 2293 h 4492"/>
                <a:gd name="T82" fmla="*/ 4 w 4582"/>
                <a:gd name="T83" fmla="*/ 2259 h 4492"/>
                <a:gd name="T84" fmla="*/ 14 w 4582"/>
                <a:gd name="T85" fmla="*/ 2224 h 4492"/>
                <a:gd name="T86" fmla="*/ 31 w 4582"/>
                <a:gd name="T87" fmla="*/ 2193 h 4492"/>
                <a:gd name="T88" fmla="*/ 54 w 4582"/>
                <a:gd name="T89" fmla="*/ 2166 h 4492"/>
                <a:gd name="T90" fmla="*/ 2166 w 4582"/>
                <a:gd name="T91" fmla="*/ 51 h 4492"/>
                <a:gd name="T92" fmla="*/ 2197 w 4582"/>
                <a:gd name="T93" fmla="*/ 26 h 4492"/>
                <a:gd name="T94" fmla="*/ 2234 w 4582"/>
                <a:gd name="T95" fmla="*/ 8 h 4492"/>
                <a:gd name="T96" fmla="*/ 2272 w 4582"/>
                <a:gd name="T97" fmla="*/ 0 h 4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82" h="4492">
                  <a:moveTo>
                    <a:pt x="2272" y="0"/>
                  </a:moveTo>
                  <a:lnTo>
                    <a:pt x="2310" y="0"/>
                  </a:lnTo>
                  <a:lnTo>
                    <a:pt x="2349" y="8"/>
                  </a:lnTo>
                  <a:lnTo>
                    <a:pt x="2385" y="26"/>
                  </a:lnTo>
                  <a:lnTo>
                    <a:pt x="2418" y="51"/>
                  </a:lnTo>
                  <a:lnTo>
                    <a:pt x="4530" y="2166"/>
                  </a:lnTo>
                  <a:lnTo>
                    <a:pt x="4552" y="2193"/>
                  </a:lnTo>
                  <a:lnTo>
                    <a:pt x="4569" y="2224"/>
                  </a:lnTo>
                  <a:lnTo>
                    <a:pt x="4578" y="2259"/>
                  </a:lnTo>
                  <a:lnTo>
                    <a:pt x="4582" y="2293"/>
                  </a:lnTo>
                  <a:lnTo>
                    <a:pt x="4582" y="3835"/>
                  </a:lnTo>
                  <a:lnTo>
                    <a:pt x="4577" y="3925"/>
                  </a:lnTo>
                  <a:lnTo>
                    <a:pt x="4559" y="4010"/>
                  </a:lnTo>
                  <a:lnTo>
                    <a:pt x="4530" y="4091"/>
                  </a:lnTo>
                  <a:lnTo>
                    <a:pt x="4492" y="4166"/>
                  </a:lnTo>
                  <a:lnTo>
                    <a:pt x="4446" y="4235"/>
                  </a:lnTo>
                  <a:lnTo>
                    <a:pt x="4390" y="4299"/>
                  </a:lnTo>
                  <a:lnTo>
                    <a:pt x="4328" y="4355"/>
                  </a:lnTo>
                  <a:lnTo>
                    <a:pt x="4257" y="4401"/>
                  </a:lnTo>
                  <a:lnTo>
                    <a:pt x="4182" y="4440"/>
                  </a:lnTo>
                  <a:lnTo>
                    <a:pt x="4101" y="4467"/>
                  </a:lnTo>
                  <a:lnTo>
                    <a:pt x="4017" y="4486"/>
                  </a:lnTo>
                  <a:lnTo>
                    <a:pt x="3928" y="4492"/>
                  </a:lnTo>
                  <a:lnTo>
                    <a:pt x="2882" y="4492"/>
                  </a:lnTo>
                  <a:lnTo>
                    <a:pt x="2882" y="2869"/>
                  </a:lnTo>
                  <a:lnTo>
                    <a:pt x="1701" y="2869"/>
                  </a:lnTo>
                  <a:lnTo>
                    <a:pt x="1701" y="4492"/>
                  </a:lnTo>
                  <a:lnTo>
                    <a:pt x="656" y="4492"/>
                  </a:lnTo>
                  <a:lnTo>
                    <a:pt x="566" y="4486"/>
                  </a:lnTo>
                  <a:lnTo>
                    <a:pt x="481" y="4467"/>
                  </a:lnTo>
                  <a:lnTo>
                    <a:pt x="400" y="4440"/>
                  </a:lnTo>
                  <a:lnTo>
                    <a:pt x="325" y="4401"/>
                  </a:lnTo>
                  <a:lnTo>
                    <a:pt x="256" y="4355"/>
                  </a:lnTo>
                  <a:lnTo>
                    <a:pt x="193" y="4299"/>
                  </a:lnTo>
                  <a:lnTo>
                    <a:pt x="137" y="4235"/>
                  </a:lnTo>
                  <a:lnTo>
                    <a:pt x="91" y="4166"/>
                  </a:lnTo>
                  <a:lnTo>
                    <a:pt x="52" y="4091"/>
                  </a:lnTo>
                  <a:lnTo>
                    <a:pt x="25" y="4010"/>
                  </a:lnTo>
                  <a:lnTo>
                    <a:pt x="6" y="3925"/>
                  </a:lnTo>
                  <a:lnTo>
                    <a:pt x="0" y="3835"/>
                  </a:lnTo>
                  <a:lnTo>
                    <a:pt x="0" y="2293"/>
                  </a:lnTo>
                  <a:lnTo>
                    <a:pt x="4" y="2259"/>
                  </a:lnTo>
                  <a:lnTo>
                    <a:pt x="14" y="2224"/>
                  </a:lnTo>
                  <a:lnTo>
                    <a:pt x="31" y="2193"/>
                  </a:lnTo>
                  <a:lnTo>
                    <a:pt x="54" y="2166"/>
                  </a:lnTo>
                  <a:lnTo>
                    <a:pt x="2166" y="51"/>
                  </a:lnTo>
                  <a:lnTo>
                    <a:pt x="2197" y="26"/>
                  </a:lnTo>
                  <a:lnTo>
                    <a:pt x="2234" y="8"/>
                  </a:lnTo>
                  <a:lnTo>
                    <a:pt x="2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091765" y="5283530"/>
            <a:ext cx="1723549" cy="702658"/>
            <a:chOff x="3071446" y="1972380"/>
            <a:chExt cx="1723549" cy="702659"/>
          </a:xfrm>
        </p:grpSpPr>
        <p:sp>
          <p:nvSpPr>
            <p:cNvPr id="65" name="TextBox 64"/>
            <p:cNvSpPr txBox="1"/>
            <p:nvPr/>
          </p:nvSpPr>
          <p:spPr>
            <a:xfrm>
              <a:off x="3071446" y="197238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Remote Phone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71446" y="2305707"/>
              <a:ext cx="1321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5"/>
                  </a:solidFill>
                </a:rPr>
                <a:t>Local E911</a:t>
              </a:r>
            </a:p>
          </p:txBody>
        </p:sp>
      </p:grpSp>
      <p:cxnSp>
        <p:nvCxnSpPr>
          <p:cNvPr id="68" name="Straight Arrow Connector 67"/>
          <p:cNvCxnSpPr>
            <a:stCxn id="56" idx="14"/>
            <a:endCxn id="41" idx="9"/>
          </p:cNvCxnSpPr>
          <p:nvPr/>
        </p:nvCxnSpPr>
        <p:spPr>
          <a:xfrm flipV="1">
            <a:off x="3289604" y="4823158"/>
            <a:ext cx="334331" cy="207431"/>
          </a:xfrm>
          <a:prstGeom prst="straightConnector1">
            <a:avLst/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1" idx="44"/>
          </p:cNvCxnSpPr>
          <p:nvPr/>
        </p:nvCxnSpPr>
        <p:spPr>
          <a:xfrm flipV="1">
            <a:off x="7250833" y="4926868"/>
            <a:ext cx="134" cy="240797"/>
          </a:xfrm>
          <a:prstGeom prst="straightConnector1">
            <a:avLst/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/>
          <a:lstStyle/>
          <a:p>
            <a:fld id="{96F038DD-3E78-4FD9-BD61-1B3455E457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28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latin typeface="Roboto Book"/>
                <a:cs typeface="Arial" panose="020B0604020202020204" pitchFamily="34" charset="0"/>
              </a:rPr>
              <a:t>Managed SIP (mSIP)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/>
          <a:lstStyle/>
          <a:p>
            <a:fld id="{96F038DD-3E78-4FD9-BD61-1B3455E457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8" name="bullets"/>
          <p:cNvSpPr txBox="1"/>
          <p:nvPr/>
        </p:nvSpPr>
        <p:spPr>
          <a:xfrm>
            <a:off x="438150" y="5020861"/>
            <a:ext cx="4724400" cy="954107"/>
          </a:xfrm>
          <a:prstGeom prst="rect">
            <a:avLst/>
          </a:prstGeom>
          <a:solidFill>
            <a:srgbClr val="A6D06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latin typeface="Calibri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/>
              <a:t>Calls marked for </a:t>
            </a:r>
            <a:r>
              <a:rPr lang="en-US" sz="1400" b="0" dirty="0" err="1"/>
              <a:t>QoS</a:t>
            </a:r>
            <a:r>
              <a:rPr lang="en-US" sz="1400" b="0" dirty="0"/>
              <a:t> &amp; measured at multiple points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/>
              <a:t>Direct peering means less hops, better quality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/>
              <a:t>Private MPLS core enforces </a:t>
            </a:r>
            <a:r>
              <a:rPr lang="en-US" sz="1400" b="0" dirty="0" err="1"/>
              <a:t>QoS</a:t>
            </a:r>
            <a:r>
              <a:rPr lang="en-US" sz="1400" b="0" dirty="0"/>
              <a:t> all the way to the PSTN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/>
              <a:t>Call by call quality stats collected, monitored, reported  </a:t>
            </a:r>
          </a:p>
        </p:txBody>
      </p:sp>
      <p:sp>
        <p:nvSpPr>
          <p:cNvPr id="59" name="Conclusion"/>
          <p:cNvSpPr txBox="1"/>
          <p:nvPr/>
        </p:nvSpPr>
        <p:spPr>
          <a:xfrm>
            <a:off x="5334000" y="5029793"/>
            <a:ext cx="3657600" cy="990600"/>
          </a:xfrm>
          <a:prstGeom prst="rect">
            <a:avLst/>
          </a:prstGeom>
          <a:solidFill>
            <a:srgbClr val="4D8D40"/>
          </a:solidFill>
        </p:spPr>
        <p:txBody>
          <a:bodyPr wrap="square" rtlCol="0" anchor="ctr" anchorCtr="0">
            <a:noAutofit/>
          </a:bodyPr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prstClr val="white"/>
              </a:solidFill>
              <a:latin typeface="Roboto Book"/>
              <a:cs typeface="+mn-cs"/>
            </a:endParaRPr>
          </a:p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Roboto Book"/>
                <a:cs typeface="+mn-cs"/>
              </a:rPr>
              <a:t>Conclusion: </a:t>
            </a:r>
          </a:p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Roboto Book"/>
                <a:cs typeface="+mn-cs"/>
              </a:rPr>
              <a:t>Quality Measured, Reported, Proven</a:t>
            </a:r>
          </a:p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Roboto Book"/>
              </a:rPr>
              <a:t>Definitive Troubleshooting</a:t>
            </a:r>
          </a:p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Roboto Book"/>
              </a:rPr>
              <a:t>No Finger Pointing</a:t>
            </a:r>
          </a:p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Roboto Book"/>
                <a:cs typeface="+mn-cs"/>
              </a:rPr>
              <a:t> </a:t>
            </a:r>
            <a:endParaRPr lang="en-US" sz="1600" b="1" dirty="0">
              <a:solidFill>
                <a:prstClr val="white"/>
              </a:solidFill>
              <a:latin typeface="Roboto Book"/>
              <a:cs typeface="+mn-cs"/>
            </a:endParaRPr>
          </a:p>
        </p:txBody>
      </p:sp>
      <p:grpSp>
        <p:nvGrpSpPr>
          <p:cNvPr id="67" name="ADtran"/>
          <p:cNvGrpSpPr/>
          <p:nvPr/>
        </p:nvGrpSpPr>
        <p:grpSpPr>
          <a:xfrm>
            <a:off x="851070" y="3421093"/>
            <a:ext cx="2014050" cy="1351707"/>
            <a:chOff x="198899" y="3505200"/>
            <a:chExt cx="2400260" cy="1610904"/>
          </a:xfrm>
        </p:grpSpPr>
        <p:grpSp>
          <p:nvGrpSpPr>
            <p:cNvPr id="68" name="Group 67"/>
            <p:cNvGrpSpPr/>
            <p:nvPr/>
          </p:nvGrpSpPr>
          <p:grpSpPr>
            <a:xfrm>
              <a:off x="198899" y="3505200"/>
              <a:ext cx="2400260" cy="1103652"/>
              <a:chOff x="198899" y="3505200"/>
              <a:chExt cx="2400260" cy="1103652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329730" y="3505200"/>
                <a:ext cx="628484" cy="656652"/>
                <a:chOff x="437217" y="4250832"/>
                <a:chExt cx="628484" cy="656652"/>
              </a:xfrm>
            </p:grpSpPr>
            <p:sp>
              <p:nvSpPr>
                <p:cNvPr id="83" name="Freeform 247"/>
                <p:cNvSpPr>
                  <a:spLocks noChangeAspect="1" noEditPoints="1"/>
                </p:cNvSpPr>
                <p:nvPr/>
              </p:nvSpPr>
              <p:spPr bwMode="auto">
                <a:xfrm>
                  <a:off x="483338" y="4250832"/>
                  <a:ext cx="536243" cy="656652"/>
                </a:xfrm>
                <a:custGeom>
                  <a:avLst/>
                  <a:gdLst>
                    <a:gd name="T0" fmla="*/ 137 w 167"/>
                    <a:gd name="T1" fmla="*/ 0 h 237"/>
                    <a:gd name="T2" fmla="*/ 29 w 167"/>
                    <a:gd name="T3" fmla="*/ 0 h 237"/>
                    <a:gd name="T4" fmla="*/ 0 w 167"/>
                    <a:gd name="T5" fmla="*/ 29 h 237"/>
                    <a:gd name="T6" fmla="*/ 0 w 167"/>
                    <a:gd name="T7" fmla="*/ 208 h 237"/>
                    <a:gd name="T8" fmla="*/ 29 w 167"/>
                    <a:gd name="T9" fmla="*/ 237 h 237"/>
                    <a:gd name="T10" fmla="*/ 137 w 167"/>
                    <a:gd name="T11" fmla="*/ 237 h 237"/>
                    <a:gd name="T12" fmla="*/ 167 w 167"/>
                    <a:gd name="T13" fmla="*/ 208 h 237"/>
                    <a:gd name="T14" fmla="*/ 167 w 167"/>
                    <a:gd name="T15" fmla="*/ 29 h 237"/>
                    <a:gd name="T16" fmla="*/ 137 w 167"/>
                    <a:gd name="T17" fmla="*/ 0 h 237"/>
                    <a:gd name="T18" fmla="*/ 83 w 167"/>
                    <a:gd name="T19" fmla="*/ 193 h 237"/>
                    <a:gd name="T20" fmla="*/ 66 w 167"/>
                    <a:gd name="T21" fmla="*/ 176 h 237"/>
                    <a:gd name="T22" fmla="*/ 83 w 167"/>
                    <a:gd name="T23" fmla="*/ 159 h 237"/>
                    <a:gd name="T24" fmla="*/ 100 w 167"/>
                    <a:gd name="T25" fmla="*/ 176 h 237"/>
                    <a:gd name="T26" fmla="*/ 83 w 167"/>
                    <a:gd name="T27" fmla="*/ 193 h 237"/>
                    <a:gd name="T28" fmla="*/ 121 w 167"/>
                    <a:gd name="T29" fmla="*/ 103 h 237"/>
                    <a:gd name="T30" fmla="*/ 45 w 167"/>
                    <a:gd name="T31" fmla="*/ 103 h 237"/>
                    <a:gd name="T32" fmla="*/ 34 w 167"/>
                    <a:gd name="T33" fmla="*/ 91 h 237"/>
                    <a:gd name="T34" fmla="*/ 45 w 167"/>
                    <a:gd name="T35" fmla="*/ 80 h 237"/>
                    <a:gd name="T36" fmla="*/ 121 w 167"/>
                    <a:gd name="T37" fmla="*/ 80 h 237"/>
                    <a:gd name="T38" fmla="*/ 132 w 167"/>
                    <a:gd name="T39" fmla="*/ 91 h 237"/>
                    <a:gd name="T40" fmla="*/ 121 w 167"/>
                    <a:gd name="T41" fmla="*/ 103 h 237"/>
                    <a:gd name="T42" fmla="*/ 121 w 167"/>
                    <a:gd name="T43" fmla="*/ 57 h 237"/>
                    <a:gd name="T44" fmla="*/ 45 w 167"/>
                    <a:gd name="T45" fmla="*/ 57 h 237"/>
                    <a:gd name="T46" fmla="*/ 34 w 167"/>
                    <a:gd name="T47" fmla="*/ 46 h 237"/>
                    <a:gd name="T48" fmla="*/ 45 w 167"/>
                    <a:gd name="T49" fmla="*/ 34 h 237"/>
                    <a:gd name="T50" fmla="*/ 121 w 167"/>
                    <a:gd name="T51" fmla="*/ 34 h 237"/>
                    <a:gd name="T52" fmla="*/ 132 w 167"/>
                    <a:gd name="T53" fmla="*/ 46 h 237"/>
                    <a:gd name="T54" fmla="*/ 121 w 167"/>
                    <a:gd name="T55" fmla="*/ 5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67" h="237">
                      <a:moveTo>
                        <a:pt x="137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208"/>
                        <a:pt x="0" y="208"/>
                        <a:pt x="0" y="208"/>
                      </a:cubicBezTo>
                      <a:cubicBezTo>
                        <a:pt x="0" y="224"/>
                        <a:pt x="13" y="237"/>
                        <a:pt x="29" y="237"/>
                      </a:cubicBezTo>
                      <a:cubicBezTo>
                        <a:pt x="137" y="237"/>
                        <a:pt x="137" y="237"/>
                        <a:pt x="137" y="237"/>
                      </a:cubicBezTo>
                      <a:cubicBezTo>
                        <a:pt x="153" y="237"/>
                        <a:pt x="167" y="224"/>
                        <a:pt x="167" y="208"/>
                      </a:cubicBezTo>
                      <a:cubicBezTo>
                        <a:pt x="167" y="29"/>
                        <a:pt x="167" y="29"/>
                        <a:pt x="167" y="29"/>
                      </a:cubicBezTo>
                      <a:cubicBezTo>
                        <a:pt x="167" y="13"/>
                        <a:pt x="153" y="0"/>
                        <a:pt x="137" y="0"/>
                      </a:cubicBezTo>
                      <a:close/>
                      <a:moveTo>
                        <a:pt x="83" y="193"/>
                      </a:moveTo>
                      <a:cubicBezTo>
                        <a:pt x="74" y="193"/>
                        <a:pt x="66" y="186"/>
                        <a:pt x="66" y="176"/>
                      </a:cubicBezTo>
                      <a:cubicBezTo>
                        <a:pt x="66" y="167"/>
                        <a:pt x="74" y="159"/>
                        <a:pt x="83" y="159"/>
                      </a:cubicBezTo>
                      <a:cubicBezTo>
                        <a:pt x="93" y="159"/>
                        <a:pt x="100" y="167"/>
                        <a:pt x="100" y="176"/>
                      </a:cubicBezTo>
                      <a:cubicBezTo>
                        <a:pt x="100" y="186"/>
                        <a:pt x="93" y="193"/>
                        <a:pt x="83" y="193"/>
                      </a:cubicBezTo>
                      <a:close/>
                      <a:moveTo>
                        <a:pt x="121" y="103"/>
                      </a:moveTo>
                      <a:cubicBezTo>
                        <a:pt x="45" y="103"/>
                        <a:pt x="45" y="103"/>
                        <a:pt x="45" y="103"/>
                      </a:cubicBezTo>
                      <a:cubicBezTo>
                        <a:pt x="39" y="103"/>
                        <a:pt x="34" y="97"/>
                        <a:pt x="34" y="91"/>
                      </a:cubicBezTo>
                      <a:cubicBezTo>
                        <a:pt x="34" y="85"/>
                        <a:pt x="39" y="80"/>
                        <a:pt x="45" y="80"/>
                      </a:cubicBezTo>
                      <a:cubicBezTo>
                        <a:pt x="121" y="80"/>
                        <a:pt x="121" y="80"/>
                        <a:pt x="121" y="80"/>
                      </a:cubicBezTo>
                      <a:cubicBezTo>
                        <a:pt x="127" y="80"/>
                        <a:pt x="132" y="85"/>
                        <a:pt x="132" y="91"/>
                      </a:cubicBezTo>
                      <a:cubicBezTo>
                        <a:pt x="132" y="97"/>
                        <a:pt x="127" y="103"/>
                        <a:pt x="121" y="103"/>
                      </a:cubicBezTo>
                      <a:close/>
                      <a:moveTo>
                        <a:pt x="121" y="57"/>
                      </a:move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39" y="57"/>
                        <a:pt x="34" y="52"/>
                        <a:pt x="34" y="46"/>
                      </a:cubicBezTo>
                      <a:cubicBezTo>
                        <a:pt x="34" y="39"/>
                        <a:pt x="39" y="34"/>
                        <a:pt x="45" y="34"/>
                      </a:cubicBezTo>
                      <a:cubicBezTo>
                        <a:pt x="121" y="34"/>
                        <a:pt x="121" y="34"/>
                        <a:pt x="121" y="34"/>
                      </a:cubicBezTo>
                      <a:cubicBezTo>
                        <a:pt x="127" y="34"/>
                        <a:pt x="132" y="39"/>
                        <a:pt x="132" y="46"/>
                      </a:cubicBezTo>
                      <a:cubicBezTo>
                        <a:pt x="132" y="52"/>
                        <a:pt x="127" y="57"/>
                        <a:pt x="121" y="57"/>
                      </a:cubicBezTo>
                      <a:close/>
                    </a:path>
                  </a:pathLst>
                </a:custGeom>
                <a:solidFill>
                  <a:srgbClr val="4C8C2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437217" y="4495800"/>
                  <a:ext cx="628484" cy="2384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i="1" kern="0" dirty="0">
                      <a:solidFill>
                        <a:prstClr val="white"/>
                      </a:solidFill>
                      <a:latin typeface="Roboto Book"/>
                      <a:cs typeface="+mn-cs"/>
                    </a:rPr>
                    <a:t>PBX</a:t>
                  </a:r>
                </a:p>
              </p:txBody>
            </p:sp>
          </p:grpSp>
          <p:grpSp>
            <p:nvGrpSpPr>
              <p:cNvPr id="71" name="Group 70"/>
              <p:cNvGrpSpPr>
                <a:grpSpLocks noChangeAspect="1"/>
              </p:cNvGrpSpPr>
              <p:nvPr/>
            </p:nvGrpSpPr>
            <p:grpSpPr>
              <a:xfrm>
                <a:off x="198899" y="4221684"/>
                <a:ext cx="289403" cy="230827"/>
                <a:chOff x="5614988" y="3663950"/>
                <a:chExt cx="352425" cy="325438"/>
              </a:xfrm>
            </p:grpSpPr>
            <p:sp>
              <p:nvSpPr>
                <p:cNvPr id="81" name="Freeform 195"/>
                <p:cNvSpPr>
                  <a:spLocks noChangeAspect="1"/>
                </p:cNvSpPr>
                <p:nvPr/>
              </p:nvSpPr>
              <p:spPr bwMode="auto">
                <a:xfrm>
                  <a:off x="5649913" y="3700463"/>
                  <a:ext cx="101600" cy="250825"/>
                </a:xfrm>
                <a:custGeom>
                  <a:avLst/>
                  <a:gdLst>
                    <a:gd name="T0" fmla="*/ 51 w 67"/>
                    <a:gd name="T1" fmla="*/ 0 h 167"/>
                    <a:gd name="T2" fmla="*/ 16 w 67"/>
                    <a:gd name="T3" fmla="*/ 0 h 167"/>
                    <a:gd name="T4" fmla="*/ 0 w 67"/>
                    <a:gd name="T5" fmla="*/ 16 h 167"/>
                    <a:gd name="T6" fmla="*/ 0 w 67"/>
                    <a:gd name="T7" fmla="*/ 151 h 167"/>
                    <a:gd name="T8" fmla="*/ 16 w 67"/>
                    <a:gd name="T9" fmla="*/ 167 h 167"/>
                    <a:gd name="T10" fmla="*/ 51 w 67"/>
                    <a:gd name="T11" fmla="*/ 167 h 167"/>
                    <a:gd name="T12" fmla="*/ 67 w 67"/>
                    <a:gd name="T13" fmla="*/ 151 h 167"/>
                    <a:gd name="T14" fmla="*/ 67 w 67"/>
                    <a:gd name="T15" fmla="*/ 16 h 167"/>
                    <a:gd name="T16" fmla="*/ 51 w 67"/>
                    <a:gd name="T17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167">
                      <a:moveTo>
                        <a:pt x="51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60"/>
                        <a:pt x="8" y="167"/>
                        <a:pt x="16" y="167"/>
                      </a:cubicBezTo>
                      <a:cubicBezTo>
                        <a:pt x="51" y="167"/>
                        <a:pt x="51" y="167"/>
                        <a:pt x="51" y="167"/>
                      </a:cubicBezTo>
                      <a:cubicBezTo>
                        <a:pt x="60" y="167"/>
                        <a:pt x="67" y="160"/>
                        <a:pt x="67" y="151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7"/>
                        <a:pt x="60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A4D6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82" name="Freeform 196"/>
                <p:cNvSpPr>
                  <a:spLocks noChangeAspect="1" noEditPoints="1"/>
                </p:cNvSpPr>
                <p:nvPr/>
              </p:nvSpPr>
              <p:spPr bwMode="auto">
                <a:xfrm>
                  <a:off x="5614988" y="3663950"/>
                  <a:ext cx="352425" cy="325438"/>
                </a:xfrm>
                <a:custGeom>
                  <a:avLst/>
                  <a:gdLst>
                    <a:gd name="T0" fmla="*/ 21 w 235"/>
                    <a:gd name="T1" fmla="*/ 0 h 217"/>
                    <a:gd name="T2" fmla="*/ 0 w 235"/>
                    <a:gd name="T3" fmla="*/ 196 h 217"/>
                    <a:gd name="T4" fmla="*/ 214 w 235"/>
                    <a:gd name="T5" fmla="*/ 217 h 217"/>
                    <a:gd name="T6" fmla="*/ 235 w 235"/>
                    <a:gd name="T7" fmla="*/ 21 h 217"/>
                    <a:gd name="T8" fmla="*/ 99 w 235"/>
                    <a:gd name="T9" fmla="*/ 176 h 217"/>
                    <a:gd name="T10" fmla="*/ 40 w 235"/>
                    <a:gd name="T11" fmla="*/ 200 h 217"/>
                    <a:gd name="T12" fmla="*/ 16 w 235"/>
                    <a:gd name="T13" fmla="*/ 41 h 217"/>
                    <a:gd name="T14" fmla="*/ 75 w 235"/>
                    <a:gd name="T15" fmla="*/ 17 h 217"/>
                    <a:gd name="T16" fmla="*/ 99 w 235"/>
                    <a:gd name="T17" fmla="*/ 176 h 217"/>
                    <a:gd name="T18" fmla="*/ 134 w 235"/>
                    <a:gd name="T19" fmla="*/ 191 h 217"/>
                    <a:gd name="T20" fmla="*/ 117 w 235"/>
                    <a:gd name="T21" fmla="*/ 188 h 217"/>
                    <a:gd name="T22" fmla="*/ 119 w 235"/>
                    <a:gd name="T23" fmla="*/ 173 h 217"/>
                    <a:gd name="T24" fmla="*/ 137 w 235"/>
                    <a:gd name="T25" fmla="*/ 176 h 217"/>
                    <a:gd name="T26" fmla="*/ 137 w 235"/>
                    <a:gd name="T27" fmla="*/ 152 h 217"/>
                    <a:gd name="T28" fmla="*/ 119 w 235"/>
                    <a:gd name="T29" fmla="*/ 155 h 217"/>
                    <a:gd name="T30" fmla="*/ 117 w 235"/>
                    <a:gd name="T31" fmla="*/ 140 h 217"/>
                    <a:gd name="T32" fmla="*/ 134 w 235"/>
                    <a:gd name="T33" fmla="*/ 137 h 217"/>
                    <a:gd name="T34" fmla="*/ 137 w 235"/>
                    <a:gd name="T35" fmla="*/ 152 h 217"/>
                    <a:gd name="T36" fmla="*/ 134 w 235"/>
                    <a:gd name="T37" fmla="*/ 119 h 217"/>
                    <a:gd name="T38" fmla="*/ 117 w 235"/>
                    <a:gd name="T39" fmla="*/ 116 h 217"/>
                    <a:gd name="T40" fmla="*/ 119 w 235"/>
                    <a:gd name="T41" fmla="*/ 101 h 217"/>
                    <a:gd name="T42" fmla="*/ 137 w 235"/>
                    <a:gd name="T43" fmla="*/ 104 h 217"/>
                    <a:gd name="T44" fmla="*/ 174 w 235"/>
                    <a:gd name="T45" fmla="*/ 188 h 217"/>
                    <a:gd name="T46" fmla="*/ 156 w 235"/>
                    <a:gd name="T47" fmla="*/ 191 h 217"/>
                    <a:gd name="T48" fmla="*/ 154 w 235"/>
                    <a:gd name="T49" fmla="*/ 176 h 217"/>
                    <a:gd name="T50" fmla="*/ 171 w 235"/>
                    <a:gd name="T51" fmla="*/ 173 h 217"/>
                    <a:gd name="T52" fmla="*/ 174 w 235"/>
                    <a:gd name="T53" fmla="*/ 188 h 217"/>
                    <a:gd name="T54" fmla="*/ 171 w 235"/>
                    <a:gd name="T55" fmla="*/ 155 h 217"/>
                    <a:gd name="T56" fmla="*/ 154 w 235"/>
                    <a:gd name="T57" fmla="*/ 152 h 217"/>
                    <a:gd name="T58" fmla="*/ 156 w 235"/>
                    <a:gd name="T59" fmla="*/ 137 h 217"/>
                    <a:gd name="T60" fmla="*/ 174 w 235"/>
                    <a:gd name="T61" fmla="*/ 140 h 217"/>
                    <a:gd name="T62" fmla="*/ 174 w 235"/>
                    <a:gd name="T63" fmla="*/ 116 h 217"/>
                    <a:gd name="T64" fmla="*/ 156 w 235"/>
                    <a:gd name="T65" fmla="*/ 119 h 217"/>
                    <a:gd name="T66" fmla="*/ 154 w 235"/>
                    <a:gd name="T67" fmla="*/ 104 h 217"/>
                    <a:gd name="T68" fmla="*/ 171 w 235"/>
                    <a:gd name="T69" fmla="*/ 101 h 217"/>
                    <a:gd name="T70" fmla="*/ 174 w 235"/>
                    <a:gd name="T71" fmla="*/ 116 h 217"/>
                    <a:gd name="T72" fmla="*/ 208 w 235"/>
                    <a:gd name="T73" fmla="*/ 191 h 217"/>
                    <a:gd name="T74" fmla="*/ 191 w 235"/>
                    <a:gd name="T75" fmla="*/ 188 h 217"/>
                    <a:gd name="T76" fmla="*/ 194 w 235"/>
                    <a:gd name="T77" fmla="*/ 173 h 217"/>
                    <a:gd name="T78" fmla="*/ 211 w 235"/>
                    <a:gd name="T79" fmla="*/ 176 h 217"/>
                    <a:gd name="T80" fmla="*/ 211 w 235"/>
                    <a:gd name="T81" fmla="*/ 152 h 217"/>
                    <a:gd name="T82" fmla="*/ 194 w 235"/>
                    <a:gd name="T83" fmla="*/ 155 h 217"/>
                    <a:gd name="T84" fmla="*/ 191 w 235"/>
                    <a:gd name="T85" fmla="*/ 140 h 217"/>
                    <a:gd name="T86" fmla="*/ 208 w 235"/>
                    <a:gd name="T87" fmla="*/ 137 h 217"/>
                    <a:gd name="T88" fmla="*/ 211 w 235"/>
                    <a:gd name="T89" fmla="*/ 152 h 217"/>
                    <a:gd name="T90" fmla="*/ 208 w 235"/>
                    <a:gd name="T91" fmla="*/ 119 h 217"/>
                    <a:gd name="T92" fmla="*/ 191 w 235"/>
                    <a:gd name="T93" fmla="*/ 116 h 217"/>
                    <a:gd name="T94" fmla="*/ 194 w 235"/>
                    <a:gd name="T95" fmla="*/ 101 h 217"/>
                    <a:gd name="T96" fmla="*/ 211 w 235"/>
                    <a:gd name="T97" fmla="*/ 104 h 217"/>
                    <a:gd name="T98" fmla="*/ 211 w 235"/>
                    <a:gd name="T99" fmla="*/ 71 h 217"/>
                    <a:gd name="T100" fmla="*/ 119 w 235"/>
                    <a:gd name="T101" fmla="*/ 74 h 217"/>
                    <a:gd name="T102" fmla="*/ 116 w 235"/>
                    <a:gd name="T103" fmla="*/ 25 h 217"/>
                    <a:gd name="T104" fmla="*/ 208 w 235"/>
                    <a:gd name="T105" fmla="*/ 22 h 217"/>
                    <a:gd name="T106" fmla="*/ 211 w 235"/>
                    <a:gd name="T107" fmla="*/ 71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35" h="217">
                      <a:moveTo>
                        <a:pt x="214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0" y="10"/>
                        <a:pt x="0" y="21"/>
                      </a:cubicBez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0" y="207"/>
                        <a:pt x="10" y="217"/>
                        <a:pt x="21" y="217"/>
                      </a:cubicBezTo>
                      <a:cubicBezTo>
                        <a:pt x="214" y="217"/>
                        <a:pt x="214" y="217"/>
                        <a:pt x="214" y="217"/>
                      </a:cubicBezTo>
                      <a:cubicBezTo>
                        <a:pt x="226" y="217"/>
                        <a:pt x="235" y="207"/>
                        <a:pt x="235" y="196"/>
                      </a:cubicBezTo>
                      <a:cubicBezTo>
                        <a:pt x="235" y="21"/>
                        <a:pt x="235" y="21"/>
                        <a:pt x="235" y="21"/>
                      </a:cubicBezTo>
                      <a:cubicBezTo>
                        <a:pt x="235" y="10"/>
                        <a:pt x="226" y="0"/>
                        <a:pt x="214" y="0"/>
                      </a:cubicBezTo>
                      <a:close/>
                      <a:moveTo>
                        <a:pt x="99" y="176"/>
                      </a:moveTo>
                      <a:cubicBezTo>
                        <a:pt x="99" y="189"/>
                        <a:pt x="89" y="200"/>
                        <a:pt x="75" y="200"/>
                      </a:cubicBezTo>
                      <a:cubicBezTo>
                        <a:pt x="40" y="200"/>
                        <a:pt x="40" y="200"/>
                        <a:pt x="40" y="200"/>
                      </a:cubicBezTo>
                      <a:cubicBezTo>
                        <a:pt x="27" y="200"/>
                        <a:pt x="16" y="189"/>
                        <a:pt x="16" y="176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28"/>
                        <a:pt x="27" y="17"/>
                        <a:pt x="40" y="17"/>
                      </a:cubicBezTo>
                      <a:cubicBezTo>
                        <a:pt x="75" y="17"/>
                        <a:pt x="75" y="17"/>
                        <a:pt x="75" y="17"/>
                      </a:cubicBezTo>
                      <a:cubicBezTo>
                        <a:pt x="89" y="17"/>
                        <a:pt x="99" y="28"/>
                        <a:pt x="99" y="41"/>
                      </a:cubicBezTo>
                      <a:lnTo>
                        <a:pt x="99" y="176"/>
                      </a:lnTo>
                      <a:close/>
                      <a:moveTo>
                        <a:pt x="137" y="188"/>
                      </a:moveTo>
                      <a:cubicBezTo>
                        <a:pt x="137" y="190"/>
                        <a:pt x="136" y="191"/>
                        <a:pt x="134" y="191"/>
                      </a:cubicBezTo>
                      <a:cubicBezTo>
                        <a:pt x="119" y="191"/>
                        <a:pt x="119" y="191"/>
                        <a:pt x="119" y="191"/>
                      </a:cubicBezTo>
                      <a:cubicBezTo>
                        <a:pt x="118" y="191"/>
                        <a:pt x="117" y="190"/>
                        <a:pt x="117" y="188"/>
                      </a:cubicBezTo>
                      <a:cubicBezTo>
                        <a:pt x="117" y="176"/>
                        <a:pt x="117" y="176"/>
                        <a:pt x="117" y="176"/>
                      </a:cubicBezTo>
                      <a:cubicBezTo>
                        <a:pt x="117" y="174"/>
                        <a:pt x="118" y="173"/>
                        <a:pt x="119" y="173"/>
                      </a:cubicBezTo>
                      <a:cubicBezTo>
                        <a:pt x="134" y="173"/>
                        <a:pt x="134" y="173"/>
                        <a:pt x="134" y="173"/>
                      </a:cubicBezTo>
                      <a:cubicBezTo>
                        <a:pt x="136" y="173"/>
                        <a:pt x="137" y="174"/>
                        <a:pt x="137" y="176"/>
                      </a:cubicBezTo>
                      <a:lnTo>
                        <a:pt x="137" y="188"/>
                      </a:lnTo>
                      <a:close/>
                      <a:moveTo>
                        <a:pt x="137" y="152"/>
                      </a:moveTo>
                      <a:cubicBezTo>
                        <a:pt x="137" y="154"/>
                        <a:pt x="136" y="155"/>
                        <a:pt x="134" y="155"/>
                      </a:cubicBezTo>
                      <a:cubicBezTo>
                        <a:pt x="119" y="155"/>
                        <a:pt x="119" y="155"/>
                        <a:pt x="119" y="155"/>
                      </a:cubicBezTo>
                      <a:cubicBezTo>
                        <a:pt x="118" y="155"/>
                        <a:pt x="117" y="154"/>
                        <a:pt x="117" y="152"/>
                      </a:cubicBezTo>
                      <a:cubicBezTo>
                        <a:pt x="117" y="140"/>
                        <a:pt x="117" y="140"/>
                        <a:pt x="117" y="140"/>
                      </a:cubicBezTo>
                      <a:cubicBezTo>
                        <a:pt x="117" y="138"/>
                        <a:pt x="118" y="137"/>
                        <a:pt x="119" y="137"/>
                      </a:cubicBezTo>
                      <a:cubicBezTo>
                        <a:pt x="134" y="137"/>
                        <a:pt x="134" y="137"/>
                        <a:pt x="134" y="137"/>
                      </a:cubicBezTo>
                      <a:cubicBezTo>
                        <a:pt x="136" y="137"/>
                        <a:pt x="137" y="138"/>
                        <a:pt x="137" y="140"/>
                      </a:cubicBezTo>
                      <a:lnTo>
                        <a:pt x="137" y="152"/>
                      </a:lnTo>
                      <a:close/>
                      <a:moveTo>
                        <a:pt x="137" y="116"/>
                      </a:moveTo>
                      <a:cubicBezTo>
                        <a:pt x="137" y="118"/>
                        <a:pt x="136" y="119"/>
                        <a:pt x="134" y="119"/>
                      </a:cubicBezTo>
                      <a:cubicBezTo>
                        <a:pt x="119" y="119"/>
                        <a:pt x="119" y="119"/>
                        <a:pt x="119" y="119"/>
                      </a:cubicBezTo>
                      <a:cubicBezTo>
                        <a:pt x="118" y="119"/>
                        <a:pt x="117" y="118"/>
                        <a:pt x="117" y="116"/>
                      </a:cubicBezTo>
                      <a:cubicBezTo>
                        <a:pt x="117" y="104"/>
                        <a:pt x="117" y="104"/>
                        <a:pt x="117" y="104"/>
                      </a:cubicBezTo>
                      <a:cubicBezTo>
                        <a:pt x="117" y="102"/>
                        <a:pt x="118" y="101"/>
                        <a:pt x="119" y="101"/>
                      </a:cubicBezTo>
                      <a:cubicBezTo>
                        <a:pt x="134" y="101"/>
                        <a:pt x="134" y="101"/>
                        <a:pt x="134" y="101"/>
                      </a:cubicBezTo>
                      <a:cubicBezTo>
                        <a:pt x="136" y="101"/>
                        <a:pt x="137" y="102"/>
                        <a:pt x="137" y="104"/>
                      </a:cubicBezTo>
                      <a:lnTo>
                        <a:pt x="137" y="116"/>
                      </a:lnTo>
                      <a:close/>
                      <a:moveTo>
                        <a:pt x="174" y="188"/>
                      </a:moveTo>
                      <a:cubicBezTo>
                        <a:pt x="174" y="190"/>
                        <a:pt x="172" y="191"/>
                        <a:pt x="171" y="191"/>
                      </a:cubicBezTo>
                      <a:cubicBezTo>
                        <a:pt x="156" y="191"/>
                        <a:pt x="156" y="191"/>
                        <a:pt x="156" y="191"/>
                      </a:cubicBezTo>
                      <a:cubicBezTo>
                        <a:pt x="155" y="191"/>
                        <a:pt x="154" y="190"/>
                        <a:pt x="154" y="188"/>
                      </a:cubicBezTo>
                      <a:cubicBezTo>
                        <a:pt x="154" y="176"/>
                        <a:pt x="154" y="176"/>
                        <a:pt x="154" y="176"/>
                      </a:cubicBezTo>
                      <a:cubicBezTo>
                        <a:pt x="154" y="174"/>
                        <a:pt x="155" y="173"/>
                        <a:pt x="156" y="173"/>
                      </a:cubicBezTo>
                      <a:cubicBezTo>
                        <a:pt x="171" y="173"/>
                        <a:pt x="171" y="173"/>
                        <a:pt x="171" y="173"/>
                      </a:cubicBezTo>
                      <a:cubicBezTo>
                        <a:pt x="172" y="173"/>
                        <a:pt x="174" y="174"/>
                        <a:pt x="174" y="176"/>
                      </a:cubicBezTo>
                      <a:lnTo>
                        <a:pt x="174" y="188"/>
                      </a:lnTo>
                      <a:close/>
                      <a:moveTo>
                        <a:pt x="174" y="152"/>
                      </a:moveTo>
                      <a:cubicBezTo>
                        <a:pt x="174" y="154"/>
                        <a:pt x="172" y="155"/>
                        <a:pt x="171" y="155"/>
                      </a:cubicBezTo>
                      <a:cubicBezTo>
                        <a:pt x="156" y="155"/>
                        <a:pt x="156" y="155"/>
                        <a:pt x="156" y="155"/>
                      </a:cubicBezTo>
                      <a:cubicBezTo>
                        <a:pt x="155" y="155"/>
                        <a:pt x="154" y="154"/>
                        <a:pt x="154" y="152"/>
                      </a:cubicBezTo>
                      <a:cubicBezTo>
                        <a:pt x="154" y="140"/>
                        <a:pt x="154" y="140"/>
                        <a:pt x="154" y="140"/>
                      </a:cubicBezTo>
                      <a:cubicBezTo>
                        <a:pt x="154" y="138"/>
                        <a:pt x="155" y="137"/>
                        <a:pt x="156" y="137"/>
                      </a:cubicBezTo>
                      <a:cubicBezTo>
                        <a:pt x="171" y="137"/>
                        <a:pt x="171" y="137"/>
                        <a:pt x="171" y="137"/>
                      </a:cubicBezTo>
                      <a:cubicBezTo>
                        <a:pt x="172" y="137"/>
                        <a:pt x="174" y="138"/>
                        <a:pt x="174" y="140"/>
                      </a:cubicBezTo>
                      <a:lnTo>
                        <a:pt x="174" y="152"/>
                      </a:lnTo>
                      <a:close/>
                      <a:moveTo>
                        <a:pt x="174" y="116"/>
                      </a:moveTo>
                      <a:cubicBezTo>
                        <a:pt x="174" y="118"/>
                        <a:pt x="172" y="119"/>
                        <a:pt x="171" y="119"/>
                      </a:cubicBezTo>
                      <a:cubicBezTo>
                        <a:pt x="156" y="119"/>
                        <a:pt x="156" y="119"/>
                        <a:pt x="156" y="119"/>
                      </a:cubicBezTo>
                      <a:cubicBezTo>
                        <a:pt x="155" y="119"/>
                        <a:pt x="154" y="118"/>
                        <a:pt x="154" y="116"/>
                      </a:cubicBezTo>
                      <a:cubicBezTo>
                        <a:pt x="154" y="104"/>
                        <a:pt x="154" y="104"/>
                        <a:pt x="154" y="104"/>
                      </a:cubicBezTo>
                      <a:cubicBezTo>
                        <a:pt x="154" y="102"/>
                        <a:pt x="155" y="101"/>
                        <a:pt x="156" y="101"/>
                      </a:cubicBezTo>
                      <a:cubicBezTo>
                        <a:pt x="171" y="101"/>
                        <a:pt x="171" y="101"/>
                        <a:pt x="171" y="101"/>
                      </a:cubicBezTo>
                      <a:cubicBezTo>
                        <a:pt x="172" y="101"/>
                        <a:pt x="174" y="102"/>
                        <a:pt x="174" y="104"/>
                      </a:cubicBezTo>
                      <a:lnTo>
                        <a:pt x="174" y="116"/>
                      </a:lnTo>
                      <a:close/>
                      <a:moveTo>
                        <a:pt x="211" y="188"/>
                      </a:moveTo>
                      <a:cubicBezTo>
                        <a:pt x="211" y="190"/>
                        <a:pt x="210" y="191"/>
                        <a:pt x="208" y="191"/>
                      </a:cubicBezTo>
                      <a:cubicBezTo>
                        <a:pt x="194" y="191"/>
                        <a:pt x="194" y="191"/>
                        <a:pt x="194" y="191"/>
                      </a:cubicBezTo>
                      <a:cubicBezTo>
                        <a:pt x="192" y="191"/>
                        <a:pt x="191" y="190"/>
                        <a:pt x="191" y="188"/>
                      </a:cubicBezTo>
                      <a:cubicBezTo>
                        <a:pt x="191" y="176"/>
                        <a:pt x="191" y="176"/>
                        <a:pt x="191" y="176"/>
                      </a:cubicBezTo>
                      <a:cubicBezTo>
                        <a:pt x="191" y="174"/>
                        <a:pt x="192" y="173"/>
                        <a:pt x="194" y="173"/>
                      </a:cubicBezTo>
                      <a:cubicBezTo>
                        <a:pt x="208" y="173"/>
                        <a:pt x="208" y="173"/>
                        <a:pt x="208" y="173"/>
                      </a:cubicBezTo>
                      <a:cubicBezTo>
                        <a:pt x="210" y="173"/>
                        <a:pt x="211" y="174"/>
                        <a:pt x="211" y="176"/>
                      </a:cubicBezTo>
                      <a:lnTo>
                        <a:pt x="211" y="188"/>
                      </a:lnTo>
                      <a:close/>
                      <a:moveTo>
                        <a:pt x="211" y="152"/>
                      </a:moveTo>
                      <a:cubicBezTo>
                        <a:pt x="211" y="154"/>
                        <a:pt x="210" y="155"/>
                        <a:pt x="208" y="155"/>
                      </a:cubicBezTo>
                      <a:cubicBezTo>
                        <a:pt x="194" y="155"/>
                        <a:pt x="194" y="155"/>
                        <a:pt x="194" y="155"/>
                      </a:cubicBezTo>
                      <a:cubicBezTo>
                        <a:pt x="192" y="155"/>
                        <a:pt x="191" y="154"/>
                        <a:pt x="191" y="152"/>
                      </a:cubicBezTo>
                      <a:cubicBezTo>
                        <a:pt x="191" y="140"/>
                        <a:pt x="191" y="140"/>
                        <a:pt x="191" y="140"/>
                      </a:cubicBezTo>
                      <a:cubicBezTo>
                        <a:pt x="191" y="138"/>
                        <a:pt x="192" y="137"/>
                        <a:pt x="194" y="137"/>
                      </a:cubicBezTo>
                      <a:cubicBezTo>
                        <a:pt x="208" y="137"/>
                        <a:pt x="208" y="137"/>
                        <a:pt x="208" y="137"/>
                      </a:cubicBezTo>
                      <a:cubicBezTo>
                        <a:pt x="210" y="137"/>
                        <a:pt x="211" y="138"/>
                        <a:pt x="211" y="140"/>
                      </a:cubicBezTo>
                      <a:lnTo>
                        <a:pt x="211" y="152"/>
                      </a:lnTo>
                      <a:close/>
                      <a:moveTo>
                        <a:pt x="211" y="116"/>
                      </a:moveTo>
                      <a:cubicBezTo>
                        <a:pt x="211" y="118"/>
                        <a:pt x="210" y="119"/>
                        <a:pt x="208" y="119"/>
                      </a:cubicBezTo>
                      <a:cubicBezTo>
                        <a:pt x="194" y="119"/>
                        <a:pt x="194" y="119"/>
                        <a:pt x="194" y="119"/>
                      </a:cubicBezTo>
                      <a:cubicBezTo>
                        <a:pt x="192" y="119"/>
                        <a:pt x="191" y="118"/>
                        <a:pt x="191" y="116"/>
                      </a:cubicBezTo>
                      <a:cubicBezTo>
                        <a:pt x="191" y="104"/>
                        <a:pt x="191" y="104"/>
                        <a:pt x="191" y="104"/>
                      </a:cubicBezTo>
                      <a:cubicBezTo>
                        <a:pt x="191" y="102"/>
                        <a:pt x="192" y="101"/>
                        <a:pt x="194" y="101"/>
                      </a:cubicBezTo>
                      <a:cubicBezTo>
                        <a:pt x="208" y="101"/>
                        <a:pt x="208" y="101"/>
                        <a:pt x="208" y="101"/>
                      </a:cubicBezTo>
                      <a:cubicBezTo>
                        <a:pt x="210" y="101"/>
                        <a:pt x="211" y="102"/>
                        <a:pt x="211" y="104"/>
                      </a:cubicBezTo>
                      <a:lnTo>
                        <a:pt x="211" y="116"/>
                      </a:lnTo>
                      <a:close/>
                      <a:moveTo>
                        <a:pt x="211" y="71"/>
                      </a:moveTo>
                      <a:cubicBezTo>
                        <a:pt x="211" y="72"/>
                        <a:pt x="210" y="74"/>
                        <a:pt x="208" y="74"/>
                      </a:cubicBezTo>
                      <a:cubicBezTo>
                        <a:pt x="119" y="74"/>
                        <a:pt x="119" y="74"/>
                        <a:pt x="119" y="74"/>
                      </a:cubicBezTo>
                      <a:cubicBezTo>
                        <a:pt x="117" y="74"/>
                        <a:pt x="116" y="72"/>
                        <a:pt x="116" y="71"/>
                      </a:cubicBezTo>
                      <a:cubicBezTo>
                        <a:pt x="116" y="25"/>
                        <a:pt x="116" y="25"/>
                        <a:pt x="116" y="25"/>
                      </a:cubicBezTo>
                      <a:cubicBezTo>
                        <a:pt x="116" y="24"/>
                        <a:pt x="117" y="22"/>
                        <a:pt x="119" y="22"/>
                      </a:cubicBezTo>
                      <a:cubicBezTo>
                        <a:pt x="208" y="22"/>
                        <a:pt x="208" y="22"/>
                        <a:pt x="208" y="22"/>
                      </a:cubicBezTo>
                      <a:cubicBezTo>
                        <a:pt x="210" y="22"/>
                        <a:pt x="211" y="24"/>
                        <a:pt x="211" y="25"/>
                      </a:cubicBezTo>
                      <a:lnTo>
                        <a:pt x="211" y="7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grpSp>
            <p:nvGrpSpPr>
              <p:cNvPr id="72" name="Group 71"/>
              <p:cNvGrpSpPr>
                <a:grpSpLocks noChangeAspect="1"/>
              </p:cNvGrpSpPr>
              <p:nvPr/>
            </p:nvGrpSpPr>
            <p:grpSpPr>
              <a:xfrm>
                <a:off x="576399" y="4337098"/>
                <a:ext cx="289403" cy="230827"/>
                <a:chOff x="5614988" y="3663950"/>
                <a:chExt cx="352425" cy="325438"/>
              </a:xfrm>
            </p:grpSpPr>
            <p:sp>
              <p:nvSpPr>
                <p:cNvPr id="79" name="Freeform 195"/>
                <p:cNvSpPr>
                  <a:spLocks noChangeAspect="1"/>
                </p:cNvSpPr>
                <p:nvPr/>
              </p:nvSpPr>
              <p:spPr bwMode="auto">
                <a:xfrm>
                  <a:off x="5649913" y="3700463"/>
                  <a:ext cx="101600" cy="250825"/>
                </a:xfrm>
                <a:custGeom>
                  <a:avLst/>
                  <a:gdLst>
                    <a:gd name="T0" fmla="*/ 51 w 67"/>
                    <a:gd name="T1" fmla="*/ 0 h 167"/>
                    <a:gd name="T2" fmla="*/ 16 w 67"/>
                    <a:gd name="T3" fmla="*/ 0 h 167"/>
                    <a:gd name="T4" fmla="*/ 0 w 67"/>
                    <a:gd name="T5" fmla="*/ 16 h 167"/>
                    <a:gd name="T6" fmla="*/ 0 w 67"/>
                    <a:gd name="T7" fmla="*/ 151 h 167"/>
                    <a:gd name="T8" fmla="*/ 16 w 67"/>
                    <a:gd name="T9" fmla="*/ 167 h 167"/>
                    <a:gd name="T10" fmla="*/ 51 w 67"/>
                    <a:gd name="T11" fmla="*/ 167 h 167"/>
                    <a:gd name="T12" fmla="*/ 67 w 67"/>
                    <a:gd name="T13" fmla="*/ 151 h 167"/>
                    <a:gd name="T14" fmla="*/ 67 w 67"/>
                    <a:gd name="T15" fmla="*/ 16 h 167"/>
                    <a:gd name="T16" fmla="*/ 51 w 67"/>
                    <a:gd name="T17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167">
                      <a:moveTo>
                        <a:pt x="51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60"/>
                        <a:pt x="8" y="167"/>
                        <a:pt x="16" y="167"/>
                      </a:cubicBezTo>
                      <a:cubicBezTo>
                        <a:pt x="51" y="167"/>
                        <a:pt x="51" y="167"/>
                        <a:pt x="51" y="167"/>
                      </a:cubicBezTo>
                      <a:cubicBezTo>
                        <a:pt x="60" y="167"/>
                        <a:pt x="67" y="160"/>
                        <a:pt x="67" y="151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7"/>
                        <a:pt x="60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A4D6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80" name="Freeform 196"/>
                <p:cNvSpPr>
                  <a:spLocks noChangeAspect="1" noEditPoints="1"/>
                </p:cNvSpPr>
                <p:nvPr/>
              </p:nvSpPr>
              <p:spPr bwMode="auto">
                <a:xfrm>
                  <a:off x="5614988" y="3663950"/>
                  <a:ext cx="352425" cy="325438"/>
                </a:xfrm>
                <a:custGeom>
                  <a:avLst/>
                  <a:gdLst>
                    <a:gd name="T0" fmla="*/ 21 w 235"/>
                    <a:gd name="T1" fmla="*/ 0 h 217"/>
                    <a:gd name="T2" fmla="*/ 0 w 235"/>
                    <a:gd name="T3" fmla="*/ 196 h 217"/>
                    <a:gd name="T4" fmla="*/ 214 w 235"/>
                    <a:gd name="T5" fmla="*/ 217 h 217"/>
                    <a:gd name="T6" fmla="*/ 235 w 235"/>
                    <a:gd name="T7" fmla="*/ 21 h 217"/>
                    <a:gd name="T8" fmla="*/ 99 w 235"/>
                    <a:gd name="T9" fmla="*/ 176 h 217"/>
                    <a:gd name="T10" fmla="*/ 40 w 235"/>
                    <a:gd name="T11" fmla="*/ 200 h 217"/>
                    <a:gd name="T12" fmla="*/ 16 w 235"/>
                    <a:gd name="T13" fmla="*/ 41 h 217"/>
                    <a:gd name="T14" fmla="*/ 75 w 235"/>
                    <a:gd name="T15" fmla="*/ 17 h 217"/>
                    <a:gd name="T16" fmla="*/ 99 w 235"/>
                    <a:gd name="T17" fmla="*/ 176 h 217"/>
                    <a:gd name="T18" fmla="*/ 134 w 235"/>
                    <a:gd name="T19" fmla="*/ 191 h 217"/>
                    <a:gd name="T20" fmla="*/ 117 w 235"/>
                    <a:gd name="T21" fmla="*/ 188 h 217"/>
                    <a:gd name="T22" fmla="*/ 119 w 235"/>
                    <a:gd name="T23" fmla="*/ 173 h 217"/>
                    <a:gd name="T24" fmla="*/ 137 w 235"/>
                    <a:gd name="T25" fmla="*/ 176 h 217"/>
                    <a:gd name="T26" fmla="*/ 137 w 235"/>
                    <a:gd name="T27" fmla="*/ 152 h 217"/>
                    <a:gd name="T28" fmla="*/ 119 w 235"/>
                    <a:gd name="T29" fmla="*/ 155 h 217"/>
                    <a:gd name="T30" fmla="*/ 117 w 235"/>
                    <a:gd name="T31" fmla="*/ 140 h 217"/>
                    <a:gd name="T32" fmla="*/ 134 w 235"/>
                    <a:gd name="T33" fmla="*/ 137 h 217"/>
                    <a:gd name="T34" fmla="*/ 137 w 235"/>
                    <a:gd name="T35" fmla="*/ 152 h 217"/>
                    <a:gd name="T36" fmla="*/ 134 w 235"/>
                    <a:gd name="T37" fmla="*/ 119 h 217"/>
                    <a:gd name="T38" fmla="*/ 117 w 235"/>
                    <a:gd name="T39" fmla="*/ 116 h 217"/>
                    <a:gd name="T40" fmla="*/ 119 w 235"/>
                    <a:gd name="T41" fmla="*/ 101 h 217"/>
                    <a:gd name="T42" fmla="*/ 137 w 235"/>
                    <a:gd name="T43" fmla="*/ 104 h 217"/>
                    <a:gd name="T44" fmla="*/ 174 w 235"/>
                    <a:gd name="T45" fmla="*/ 188 h 217"/>
                    <a:gd name="T46" fmla="*/ 156 w 235"/>
                    <a:gd name="T47" fmla="*/ 191 h 217"/>
                    <a:gd name="T48" fmla="*/ 154 w 235"/>
                    <a:gd name="T49" fmla="*/ 176 h 217"/>
                    <a:gd name="T50" fmla="*/ 171 w 235"/>
                    <a:gd name="T51" fmla="*/ 173 h 217"/>
                    <a:gd name="T52" fmla="*/ 174 w 235"/>
                    <a:gd name="T53" fmla="*/ 188 h 217"/>
                    <a:gd name="T54" fmla="*/ 171 w 235"/>
                    <a:gd name="T55" fmla="*/ 155 h 217"/>
                    <a:gd name="T56" fmla="*/ 154 w 235"/>
                    <a:gd name="T57" fmla="*/ 152 h 217"/>
                    <a:gd name="T58" fmla="*/ 156 w 235"/>
                    <a:gd name="T59" fmla="*/ 137 h 217"/>
                    <a:gd name="T60" fmla="*/ 174 w 235"/>
                    <a:gd name="T61" fmla="*/ 140 h 217"/>
                    <a:gd name="T62" fmla="*/ 174 w 235"/>
                    <a:gd name="T63" fmla="*/ 116 h 217"/>
                    <a:gd name="T64" fmla="*/ 156 w 235"/>
                    <a:gd name="T65" fmla="*/ 119 h 217"/>
                    <a:gd name="T66" fmla="*/ 154 w 235"/>
                    <a:gd name="T67" fmla="*/ 104 h 217"/>
                    <a:gd name="T68" fmla="*/ 171 w 235"/>
                    <a:gd name="T69" fmla="*/ 101 h 217"/>
                    <a:gd name="T70" fmla="*/ 174 w 235"/>
                    <a:gd name="T71" fmla="*/ 116 h 217"/>
                    <a:gd name="T72" fmla="*/ 208 w 235"/>
                    <a:gd name="T73" fmla="*/ 191 h 217"/>
                    <a:gd name="T74" fmla="*/ 191 w 235"/>
                    <a:gd name="T75" fmla="*/ 188 h 217"/>
                    <a:gd name="T76" fmla="*/ 194 w 235"/>
                    <a:gd name="T77" fmla="*/ 173 h 217"/>
                    <a:gd name="T78" fmla="*/ 211 w 235"/>
                    <a:gd name="T79" fmla="*/ 176 h 217"/>
                    <a:gd name="T80" fmla="*/ 211 w 235"/>
                    <a:gd name="T81" fmla="*/ 152 h 217"/>
                    <a:gd name="T82" fmla="*/ 194 w 235"/>
                    <a:gd name="T83" fmla="*/ 155 h 217"/>
                    <a:gd name="T84" fmla="*/ 191 w 235"/>
                    <a:gd name="T85" fmla="*/ 140 h 217"/>
                    <a:gd name="T86" fmla="*/ 208 w 235"/>
                    <a:gd name="T87" fmla="*/ 137 h 217"/>
                    <a:gd name="T88" fmla="*/ 211 w 235"/>
                    <a:gd name="T89" fmla="*/ 152 h 217"/>
                    <a:gd name="T90" fmla="*/ 208 w 235"/>
                    <a:gd name="T91" fmla="*/ 119 h 217"/>
                    <a:gd name="T92" fmla="*/ 191 w 235"/>
                    <a:gd name="T93" fmla="*/ 116 h 217"/>
                    <a:gd name="T94" fmla="*/ 194 w 235"/>
                    <a:gd name="T95" fmla="*/ 101 h 217"/>
                    <a:gd name="T96" fmla="*/ 211 w 235"/>
                    <a:gd name="T97" fmla="*/ 104 h 217"/>
                    <a:gd name="T98" fmla="*/ 211 w 235"/>
                    <a:gd name="T99" fmla="*/ 71 h 217"/>
                    <a:gd name="T100" fmla="*/ 119 w 235"/>
                    <a:gd name="T101" fmla="*/ 74 h 217"/>
                    <a:gd name="T102" fmla="*/ 116 w 235"/>
                    <a:gd name="T103" fmla="*/ 25 h 217"/>
                    <a:gd name="T104" fmla="*/ 208 w 235"/>
                    <a:gd name="T105" fmla="*/ 22 h 217"/>
                    <a:gd name="T106" fmla="*/ 211 w 235"/>
                    <a:gd name="T107" fmla="*/ 71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35" h="217">
                      <a:moveTo>
                        <a:pt x="214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0" y="10"/>
                        <a:pt x="0" y="21"/>
                      </a:cubicBez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0" y="207"/>
                        <a:pt x="10" y="217"/>
                        <a:pt x="21" y="217"/>
                      </a:cubicBezTo>
                      <a:cubicBezTo>
                        <a:pt x="214" y="217"/>
                        <a:pt x="214" y="217"/>
                        <a:pt x="214" y="217"/>
                      </a:cubicBezTo>
                      <a:cubicBezTo>
                        <a:pt x="226" y="217"/>
                        <a:pt x="235" y="207"/>
                        <a:pt x="235" y="196"/>
                      </a:cubicBezTo>
                      <a:cubicBezTo>
                        <a:pt x="235" y="21"/>
                        <a:pt x="235" y="21"/>
                        <a:pt x="235" y="21"/>
                      </a:cubicBezTo>
                      <a:cubicBezTo>
                        <a:pt x="235" y="10"/>
                        <a:pt x="226" y="0"/>
                        <a:pt x="214" y="0"/>
                      </a:cubicBezTo>
                      <a:close/>
                      <a:moveTo>
                        <a:pt x="99" y="176"/>
                      </a:moveTo>
                      <a:cubicBezTo>
                        <a:pt x="99" y="189"/>
                        <a:pt x="89" y="200"/>
                        <a:pt x="75" y="200"/>
                      </a:cubicBezTo>
                      <a:cubicBezTo>
                        <a:pt x="40" y="200"/>
                        <a:pt x="40" y="200"/>
                        <a:pt x="40" y="200"/>
                      </a:cubicBezTo>
                      <a:cubicBezTo>
                        <a:pt x="27" y="200"/>
                        <a:pt x="16" y="189"/>
                        <a:pt x="16" y="176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28"/>
                        <a:pt x="27" y="17"/>
                        <a:pt x="40" y="17"/>
                      </a:cubicBezTo>
                      <a:cubicBezTo>
                        <a:pt x="75" y="17"/>
                        <a:pt x="75" y="17"/>
                        <a:pt x="75" y="17"/>
                      </a:cubicBezTo>
                      <a:cubicBezTo>
                        <a:pt x="89" y="17"/>
                        <a:pt x="99" y="28"/>
                        <a:pt x="99" y="41"/>
                      </a:cubicBezTo>
                      <a:lnTo>
                        <a:pt x="99" y="176"/>
                      </a:lnTo>
                      <a:close/>
                      <a:moveTo>
                        <a:pt x="137" y="188"/>
                      </a:moveTo>
                      <a:cubicBezTo>
                        <a:pt x="137" y="190"/>
                        <a:pt x="136" y="191"/>
                        <a:pt x="134" y="191"/>
                      </a:cubicBezTo>
                      <a:cubicBezTo>
                        <a:pt x="119" y="191"/>
                        <a:pt x="119" y="191"/>
                        <a:pt x="119" y="191"/>
                      </a:cubicBezTo>
                      <a:cubicBezTo>
                        <a:pt x="118" y="191"/>
                        <a:pt x="117" y="190"/>
                        <a:pt x="117" y="188"/>
                      </a:cubicBezTo>
                      <a:cubicBezTo>
                        <a:pt x="117" y="176"/>
                        <a:pt x="117" y="176"/>
                        <a:pt x="117" y="176"/>
                      </a:cubicBezTo>
                      <a:cubicBezTo>
                        <a:pt x="117" y="174"/>
                        <a:pt x="118" y="173"/>
                        <a:pt x="119" y="173"/>
                      </a:cubicBezTo>
                      <a:cubicBezTo>
                        <a:pt x="134" y="173"/>
                        <a:pt x="134" y="173"/>
                        <a:pt x="134" y="173"/>
                      </a:cubicBezTo>
                      <a:cubicBezTo>
                        <a:pt x="136" y="173"/>
                        <a:pt x="137" y="174"/>
                        <a:pt x="137" y="176"/>
                      </a:cubicBezTo>
                      <a:lnTo>
                        <a:pt x="137" y="188"/>
                      </a:lnTo>
                      <a:close/>
                      <a:moveTo>
                        <a:pt x="137" y="152"/>
                      </a:moveTo>
                      <a:cubicBezTo>
                        <a:pt x="137" y="154"/>
                        <a:pt x="136" y="155"/>
                        <a:pt x="134" y="155"/>
                      </a:cubicBezTo>
                      <a:cubicBezTo>
                        <a:pt x="119" y="155"/>
                        <a:pt x="119" y="155"/>
                        <a:pt x="119" y="155"/>
                      </a:cubicBezTo>
                      <a:cubicBezTo>
                        <a:pt x="118" y="155"/>
                        <a:pt x="117" y="154"/>
                        <a:pt x="117" y="152"/>
                      </a:cubicBezTo>
                      <a:cubicBezTo>
                        <a:pt x="117" y="140"/>
                        <a:pt x="117" y="140"/>
                        <a:pt x="117" y="140"/>
                      </a:cubicBezTo>
                      <a:cubicBezTo>
                        <a:pt x="117" y="138"/>
                        <a:pt x="118" y="137"/>
                        <a:pt x="119" y="137"/>
                      </a:cubicBezTo>
                      <a:cubicBezTo>
                        <a:pt x="134" y="137"/>
                        <a:pt x="134" y="137"/>
                        <a:pt x="134" y="137"/>
                      </a:cubicBezTo>
                      <a:cubicBezTo>
                        <a:pt x="136" y="137"/>
                        <a:pt x="137" y="138"/>
                        <a:pt x="137" y="140"/>
                      </a:cubicBezTo>
                      <a:lnTo>
                        <a:pt x="137" y="152"/>
                      </a:lnTo>
                      <a:close/>
                      <a:moveTo>
                        <a:pt x="137" y="116"/>
                      </a:moveTo>
                      <a:cubicBezTo>
                        <a:pt x="137" y="118"/>
                        <a:pt x="136" y="119"/>
                        <a:pt x="134" y="119"/>
                      </a:cubicBezTo>
                      <a:cubicBezTo>
                        <a:pt x="119" y="119"/>
                        <a:pt x="119" y="119"/>
                        <a:pt x="119" y="119"/>
                      </a:cubicBezTo>
                      <a:cubicBezTo>
                        <a:pt x="118" y="119"/>
                        <a:pt x="117" y="118"/>
                        <a:pt x="117" y="116"/>
                      </a:cubicBezTo>
                      <a:cubicBezTo>
                        <a:pt x="117" y="104"/>
                        <a:pt x="117" y="104"/>
                        <a:pt x="117" y="104"/>
                      </a:cubicBezTo>
                      <a:cubicBezTo>
                        <a:pt x="117" y="102"/>
                        <a:pt x="118" y="101"/>
                        <a:pt x="119" y="101"/>
                      </a:cubicBezTo>
                      <a:cubicBezTo>
                        <a:pt x="134" y="101"/>
                        <a:pt x="134" y="101"/>
                        <a:pt x="134" y="101"/>
                      </a:cubicBezTo>
                      <a:cubicBezTo>
                        <a:pt x="136" y="101"/>
                        <a:pt x="137" y="102"/>
                        <a:pt x="137" y="104"/>
                      </a:cubicBezTo>
                      <a:lnTo>
                        <a:pt x="137" y="116"/>
                      </a:lnTo>
                      <a:close/>
                      <a:moveTo>
                        <a:pt x="174" y="188"/>
                      </a:moveTo>
                      <a:cubicBezTo>
                        <a:pt x="174" y="190"/>
                        <a:pt x="172" y="191"/>
                        <a:pt x="171" y="191"/>
                      </a:cubicBezTo>
                      <a:cubicBezTo>
                        <a:pt x="156" y="191"/>
                        <a:pt x="156" y="191"/>
                        <a:pt x="156" y="191"/>
                      </a:cubicBezTo>
                      <a:cubicBezTo>
                        <a:pt x="155" y="191"/>
                        <a:pt x="154" y="190"/>
                        <a:pt x="154" y="188"/>
                      </a:cubicBezTo>
                      <a:cubicBezTo>
                        <a:pt x="154" y="176"/>
                        <a:pt x="154" y="176"/>
                        <a:pt x="154" y="176"/>
                      </a:cubicBezTo>
                      <a:cubicBezTo>
                        <a:pt x="154" y="174"/>
                        <a:pt x="155" y="173"/>
                        <a:pt x="156" y="173"/>
                      </a:cubicBezTo>
                      <a:cubicBezTo>
                        <a:pt x="171" y="173"/>
                        <a:pt x="171" y="173"/>
                        <a:pt x="171" y="173"/>
                      </a:cubicBezTo>
                      <a:cubicBezTo>
                        <a:pt x="172" y="173"/>
                        <a:pt x="174" y="174"/>
                        <a:pt x="174" y="176"/>
                      </a:cubicBezTo>
                      <a:lnTo>
                        <a:pt x="174" y="188"/>
                      </a:lnTo>
                      <a:close/>
                      <a:moveTo>
                        <a:pt x="174" y="152"/>
                      </a:moveTo>
                      <a:cubicBezTo>
                        <a:pt x="174" y="154"/>
                        <a:pt x="172" y="155"/>
                        <a:pt x="171" y="155"/>
                      </a:cubicBezTo>
                      <a:cubicBezTo>
                        <a:pt x="156" y="155"/>
                        <a:pt x="156" y="155"/>
                        <a:pt x="156" y="155"/>
                      </a:cubicBezTo>
                      <a:cubicBezTo>
                        <a:pt x="155" y="155"/>
                        <a:pt x="154" y="154"/>
                        <a:pt x="154" y="152"/>
                      </a:cubicBezTo>
                      <a:cubicBezTo>
                        <a:pt x="154" y="140"/>
                        <a:pt x="154" y="140"/>
                        <a:pt x="154" y="140"/>
                      </a:cubicBezTo>
                      <a:cubicBezTo>
                        <a:pt x="154" y="138"/>
                        <a:pt x="155" y="137"/>
                        <a:pt x="156" y="137"/>
                      </a:cubicBezTo>
                      <a:cubicBezTo>
                        <a:pt x="171" y="137"/>
                        <a:pt x="171" y="137"/>
                        <a:pt x="171" y="137"/>
                      </a:cubicBezTo>
                      <a:cubicBezTo>
                        <a:pt x="172" y="137"/>
                        <a:pt x="174" y="138"/>
                        <a:pt x="174" y="140"/>
                      </a:cubicBezTo>
                      <a:lnTo>
                        <a:pt x="174" y="152"/>
                      </a:lnTo>
                      <a:close/>
                      <a:moveTo>
                        <a:pt x="174" y="116"/>
                      </a:moveTo>
                      <a:cubicBezTo>
                        <a:pt x="174" y="118"/>
                        <a:pt x="172" y="119"/>
                        <a:pt x="171" y="119"/>
                      </a:cubicBezTo>
                      <a:cubicBezTo>
                        <a:pt x="156" y="119"/>
                        <a:pt x="156" y="119"/>
                        <a:pt x="156" y="119"/>
                      </a:cubicBezTo>
                      <a:cubicBezTo>
                        <a:pt x="155" y="119"/>
                        <a:pt x="154" y="118"/>
                        <a:pt x="154" y="116"/>
                      </a:cubicBezTo>
                      <a:cubicBezTo>
                        <a:pt x="154" y="104"/>
                        <a:pt x="154" y="104"/>
                        <a:pt x="154" y="104"/>
                      </a:cubicBezTo>
                      <a:cubicBezTo>
                        <a:pt x="154" y="102"/>
                        <a:pt x="155" y="101"/>
                        <a:pt x="156" y="101"/>
                      </a:cubicBezTo>
                      <a:cubicBezTo>
                        <a:pt x="171" y="101"/>
                        <a:pt x="171" y="101"/>
                        <a:pt x="171" y="101"/>
                      </a:cubicBezTo>
                      <a:cubicBezTo>
                        <a:pt x="172" y="101"/>
                        <a:pt x="174" y="102"/>
                        <a:pt x="174" y="104"/>
                      </a:cubicBezTo>
                      <a:lnTo>
                        <a:pt x="174" y="116"/>
                      </a:lnTo>
                      <a:close/>
                      <a:moveTo>
                        <a:pt x="211" y="188"/>
                      </a:moveTo>
                      <a:cubicBezTo>
                        <a:pt x="211" y="190"/>
                        <a:pt x="210" y="191"/>
                        <a:pt x="208" y="191"/>
                      </a:cubicBezTo>
                      <a:cubicBezTo>
                        <a:pt x="194" y="191"/>
                        <a:pt x="194" y="191"/>
                        <a:pt x="194" y="191"/>
                      </a:cubicBezTo>
                      <a:cubicBezTo>
                        <a:pt x="192" y="191"/>
                        <a:pt x="191" y="190"/>
                        <a:pt x="191" y="188"/>
                      </a:cubicBezTo>
                      <a:cubicBezTo>
                        <a:pt x="191" y="176"/>
                        <a:pt x="191" y="176"/>
                        <a:pt x="191" y="176"/>
                      </a:cubicBezTo>
                      <a:cubicBezTo>
                        <a:pt x="191" y="174"/>
                        <a:pt x="192" y="173"/>
                        <a:pt x="194" y="173"/>
                      </a:cubicBezTo>
                      <a:cubicBezTo>
                        <a:pt x="208" y="173"/>
                        <a:pt x="208" y="173"/>
                        <a:pt x="208" y="173"/>
                      </a:cubicBezTo>
                      <a:cubicBezTo>
                        <a:pt x="210" y="173"/>
                        <a:pt x="211" y="174"/>
                        <a:pt x="211" y="176"/>
                      </a:cubicBezTo>
                      <a:lnTo>
                        <a:pt x="211" y="188"/>
                      </a:lnTo>
                      <a:close/>
                      <a:moveTo>
                        <a:pt x="211" y="152"/>
                      </a:moveTo>
                      <a:cubicBezTo>
                        <a:pt x="211" y="154"/>
                        <a:pt x="210" y="155"/>
                        <a:pt x="208" y="155"/>
                      </a:cubicBezTo>
                      <a:cubicBezTo>
                        <a:pt x="194" y="155"/>
                        <a:pt x="194" y="155"/>
                        <a:pt x="194" y="155"/>
                      </a:cubicBezTo>
                      <a:cubicBezTo>
                        <a:pt x="192" y="155"/>
                        <a:pt x="191" y="154"/>
                        <a:pt x="191" y="152"/>
                      </a:cubicBezTo>
                      <a:cubicBezTo>
                        <a:pt x="191" y="140"/>
                        <a:pt x="191" y="140"/>
                        <a:pt x="191" y="140"/>
                      </a:cubicBezTo>
                      <a:cubicBezTo>
                        <a:pt x="191" y="138"/>
                        <a:pt x="192" y="137"/>
                        <a:pt x="194" y="137"/>
                      </a:cubicBezTo>
                      <a:cubicBezTo>
                        <a:pt x="208" y="137"/>
                        <a:pt x="208" y="137"/>
                        <a:pt x="208" y="137"/>
                      </a:cubicBezTo>
                      <a:cubicBezTo>
                        <a:pt x="210" y="137"/>
                        <a:pt x="211" y="138"/>
                        <a:pt x="211" y="140"/>
                      </a:cubicBezTo>
                      <a:lnTo>
                        <a:pt x="211" y="152"/>
                      </a:lnTo>
                      <a:close/>
                      <a:moveTo>
                        <a:pt x="211" y="116"/>
                      </a:moveTo>
                      <a:cubicBezTo>
                        <a:pt x="211" y="118"/>
                        <a:pt x="210" y="119"/>
                        <a:pt x="208" y="119"/>
                      </a:cubicBezTo>
                      <a:cubicBezTo>
                        <a:pt x="194" y="119"/>
                        <a:pt x="194" y="119"/>
                        <a:pt x="194" y="119"/>
                      </a:cubicBezTo>
                      <a:cubicBezTo>
                        <a:pt x="192" y="119"/>
                        <a:pt x="191" y="118"/>
                        <a:pt x="191" y="116"/>
                      </a:cubicBezTo>
                      <a:cubicBezTo>
                        <a:pt x="191" y="104"/>
                        <a:pt x="191" y="104"/>
                        <a:pt x="191" y="104"/>
                      </a:cubicBezTo>
                      <a:cubicBezTo>
                        <a:pt x="191" y="102"/>
                        <a:pt x="192" y="101"/>
                        <a:pt x="194" y="101"/>
                      </a:cubicBezTo>
                      <a:cubicBezTo>
                        <a:pt x="208" y="101"/>
                        <a:pt x="208" y="101"/>
                        <a:pt x="208" y="101"/>
                      </a:cubicBezTo>
                      <a:cubicBezTo>
                        <a:pt x="210" y="101"/>
                        <a:pt x="211" y="102"/>
                        <a:pt x="211" y="104"/>
                      </a:cubicBezTo>
                      <a:lnTo>
                        <a:pt x="211" y="116"/>
                      </a:lnTo>
                      <a:close/>
                      <a:moveTo>
                        <a:pt x="211" y="71"/>
                      </a:moveTo>
                      <a:cubicBezTo>
                        <a:pt x="211" y="72"/>
                        <a:pt x="210" y="74"/>
                        <a:pt x="208" y="74"/>
                      </a:cubicBezTo>
                      <a:cubicBezTo>
                        <a:pt x="119" y="74"/>
                        <a:pt x="119" y="74"/>
                        <a:pt x="119" y="74"/>
                      </a:cubicBezTo>
                      <a:cubicBezTo>
                        <a:pt x="117" y="74"/>
                        <a:pt x="116" y="72"/>
                        <a:pt x="116" y="71"/>
                      </a:cubicBezTo>
                      <a:cubicBezTo>
                        <a:pt x="116" y="25"/>
                        <a:pt x="116" y="25"/>
                        <a:pt x="116" y="25"/>
                      </a:cubicBezTo>
                      <a:cubicBezTo>
                        <a:pt x="116" y="24"/>
                        <a:pt x="117" y="22"/>
                        <a:pt x="119" y="22"/>
                      </a:cubicBezTo>
                      <a:cubicBezTo>
                        <a:pt x="208" y="22"/>
                        <a:pt x="208" y="22"/>
                        <a:pt x="208" y="22"/>
                      </a:cubicBezTo>
                      <a:cubicBezTo>
                        <a:pt x="210" y="22"/>
                        <a:pt x="211" y="24"/>
                        <a:pt x="211" y="25"/>
                      </a:cubicBezTo>
                      <a:lnTo>
                        <a:pt x="211" y="7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grpSp>
            <p:nvGrpSpPr>
              <p:cNvPr id="73" name="Group 72"/>
              <p:cNvGrpSpPr>
                <a:grpSpLocks noChangeAspect="1"/>
              </p:cNvGrpSpPr>
              <p:nvPr/>
            </p:nvGrpSpPr>
            <p:grpSpPr>
              <a:xfrm>
                <a:off x="1082040" y="3692390"/>
                <a:ext cx="723507" cy="186380"/>
                <a:chOff x="3398838" y="2219325"/>
                <a:chExt cx="2352675" cy="701675"/>
              </a:xfrm>
            </p:grpSpPr>
            <p:sp>
              <p:nvSpPr>
                <p:cNvPr id="77" name="Freeform 10"/>
                <p:cNvSpPr>
                  <a:spLocks noEditPoints="1"/>
                </p:cNvSpPr>
                <p:nvPr/>
              </p:nvSpPr>
              <p:spPr bwMode="auto">
                <a:xfrm>
                  <a:off x="3398838" y="2409825"/>
                  <a:ext cx="2352675" cy="511175"/>
                </a:xfrm>
                <a:custGeom>
                  <a:avLst/>
                  <a:gdLst>
                    <a:gd name="T0" fmla="*/ 624 w 624"/>
                    <a:gd name="T1" fmla="*/ 0 h 134"/>
                    <a:gd name="T2" fmla="*/ 624 w 624"/>
                    <a:gd name="T3" fmla="*/ 96 h 134"/>
                    <a:gd name="T4" fmla="*/ 586 w 624"/>
                    <a:gd name="T5" fmla="*/ 134 h 134"/>
                    <a:gd name="T6" fmla="*/ 37 w 624"/>
                    <a:gd name="T7" fmla="*/ 134 h 134"/>
                    <a:gd name="T8" fmla="*/ 0 w 624"/>
                    <a:gd name="T9" fmla="*/ 96 h 134"/>
                    <a:gd name="T10" fmla="*/ 0 w 624"/>
                    <a:gd name="T11" fmla="*/ 0 h 134"/>
                    <a:gd name="T12" fmla="*/ 624 w 624"/>
                    <a:gd name="T13" fmla="*/ 0 h 134"/>
                    <a:gd name="T14" fmla="*/ 331 w 624"/>
                    <a:gd name="T15" fmla="*/ 58 h 134"/>
                    <a:gd name="T16" fmla="*/ 309 w 624"/>
                    <a:gd name="T17" fmla="*/ 35 h 134"/>
                    <a:gd name="T18" fmla="*/ 64 w 624"/>
                    <a:gd name="T19" fmla="*/ 35 h 134"/>
                    <a:gd name="T20" fmla="*/ 42 w 624"/>
                    <a:gd name="T21" fmla="*/ 58 h 134"/>
                    <a:gd name="T22" fmla="*/ 64 w 624"/>
                    <a:gd name="T23" fmla="*/ 80 h 134"/>
                    <a:gd name="T24" fmla="*/ 309 w 624"/>
                    <a:gd name="T25" fmla="*/ 80 h 134"/>
                    <a:gd name="T26" fmla="*/ 331 w 624"/>
                    <a:gd name="T27" fmla="*/ 58 h 134"/>
                    <a:gd name="T28" fmla="*/ 435 w 624"/>
                    <a:gd name="T29" fmla="*/ 58 h 134"/>
                    <a:gd name="T30" fmla="*/ 414 w 624"/>
                    <a:gd name="T31" fmla="*/ 37 h 134"/>
                    <a:gd name="T32" fmla="*/ 393 w 624"/>
                    <a:gd name="T33" fmla="*/ 58 h 134"/>
                    <a:gd name="T34" fmla="*/ 414 w 624"/>
                    <a:gd name="T35" fmla="*/ 79 h 134"/>
                    <a:gd name="T36" fmla="*/ 435 w 624"/>
                    <a:gd name="T37" fmla="*/ 58 h 134"/>
                    <a:gd name="T38" fmla="*/ 503 w 624"/>
                    <a:gd name="T39" fmla="*/ 58 h 134"/>
                    <a:gd name="T40" fmla="*/ 482 w 624"/>
                    <a:gd name="T41" fmla="*/ 37 h 134"/>
                    <a:gd name="T42" fmla="*/ 461 w 624"/>
                    <a:gd name="T43" fmla="*/ 58 h 134"/>
                    <a:gd name="T44" fmla="*/ 482 w 624"/>
                    <a:gd name="T45" fmla="*/ 79 h 134"/>
                    <a:gd name="T46" fmla="*/ 503 w 624"/>
                    <a:gd name="T47" fmla="*/ 58 h 134"/>
                    <a:gd name="T48" fmla="*/ 585 w 624"/>
                    <a:gd name="T49" fmla="*/ 66 h 134"/>
                    <a:gd name="T50" fmla="*/ 556 w 624"/>
                    <a:gd name="T51" fmla="*/ 37 h 134"/>
                    <a:gd name="T52" fmla="*/ 527 w 624"/>
                    <a:gd name="T53" fmla="*/ 66 h 134"/>
                    <a:gd name="T54" fmla="*/ 556 w 624"/>
                    <a:gd name="T55" fmla="*/ 94 h 134"/>
                    <a:gd name="T56" fmla="*/ 585 w 624"/>
                    <a:gd name="T57" fmla="*/ 66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24" h="134">
                      <a:moveTo>
                        <a:pt x="624" y="0"/>
                      </a:moveTo>
                      <a:cubicBezTo>
                        <a:pt x="624" y="96"/>
                        <a:pt x="624" y="96"/>
                        <a:pt x="624" y="96"/>
                      </a:cubicBezTo>
                      <a:cubicBezTo>
                        <a:pt x="624" y="117"/>
                        <a:pt x="607" y="134"/>
                        <a:pt x="586" y="134"/>
                      </a:cubicBezTo>
                      <a:cubicBezTo>
                        <a:pt x="37" y="134"/>
                        <a:pt x="37" y="134"/>
                        <a:pt x="37" y="134"/>
                      </a:cubicBezTo>
                      <a:cubicBezTo>
                        <a:pt x="16" y="134"/>
                        <a:pt x="0" y="117"/>
                        <a:pt x="0" y="96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624" y="0"/>
                      </a:lnTo>
                      <a:close/>
                      <a:moveTo>
                        <a:pt x="331" y="58"/>
                      </a:moveTo>
                      <a:cubicBezTo>
                        <a:pt x="331" y="45"/>
                        <a:pt x="321" y="35"/>
                        <a:pt x="309" y="35"/>
                      </a:cubicBezTo>
                      <a:cubicBezTo>
                        <a:pt x="64" y="35"/>
                        <a:pt x="64" y="35"/>
                        <a:pt x="64" y="35"/>
                      </a:cubicBezTo>
                      <a:cubicBezTo>
                        <a:pt x="52" y="35"/>
                        <a:pt x="42" y="45"/>
                        <a:pt x="42" y="58"/>
                      </a:cubicBezTo>
                      <a:cubicBezTo>
                        <a:pt x="42" y="70"/>
                        <a:pt x="52" y="80"/>
                        <a:pt x="64" y="80"/>
                      </a:cubicBezTo>
                      <a:cubicBezTo>
                        <a:pt x="309" y="80"/>
                        <a:pt x="309" y="80"/>
                        <a:pt x="309" y="80"/>
                      </a:cubicBezTo>
                      <a:cubicBezTo>
                        <a:pt x="321" y="80"/>
                        <a:pt x="331" y="70"/>
                        <a:pt x="331" y="58"/>
                      </a:cubicBezTo>
                      <a:close/>
                      <a:moveTo>
                        <a:pt x="435" y="58"/>
                      </a:moveTo>
                      <a:cubicBezTo>
                        <a:pt x="435" y="46"/>
                        <a:pt x="425" y="37"/>
                        <a:pt x="414" y="37"/>
                      </a:cubicBezTo>
                      <a:cubicBezTo>
                        <a:pt x="402" y="37"/>
                        <a:pt x="393" y="46"/>
                        <a:pt x="393" y="58"/>
                      </a:cubicBezTo>
                      <a:cubicBezTo>
                        <a:pt x="393" y="69"/>
                        <a:pt x="402" y="79"/>
                        <a:pt x="414" y="79"/>
                      </a:cubicBezTo>
                      <a:cubicBezTo>
                        <a:pt x="425" y="79"/>
                        <a:pt x="435" y="69"/>
                        <a:pt x="435" y="58"/>
                      </a:cubicBezTo>
                      <a:close/>
                      <a:moveTo>
                        <a:pt x="503" y="58"/>
                      </a:moveTo>
                      <a:cubicBezTo>
                        <a:pt x="503" y="46"/>
                        <a:pt x="493" y="37"/>
                        <a:pt x="482" y="37"/>
                      </a:cubicBezTo>
                      <a:cubicBezTo>
                        <a:pt x="470" y="37"/>
                        <a:pt x="461" y="46"/>
                        <a:pt x="461" y="58"/>
                      </a:cubicBezTo>
                      <a:cubicBezTo>
                        <a:pt x="461" y="69"/>
                        <a:pt x="470" y="79"/>
                        <a:pt x="482" y="79"/>
                      </a:cubicBezTo>
                      <a:cubicBezTo>
                        <a:pt x="493" y="79"/>
                        <a:pt x="503" y="69"/>
                        <a:pt x="503" y="58"/>
                      </a:cubicBezTo>
                      <a:close/>
                      <a:moveTo>
                        <a:pt x="585" y="66"/>
                      </a:moveTo>
                      <a:cubicBezTo>
                        <a:pt x="585" y="50"/>
                        <a:pt x="572" y="37"/>
                        <a:pt x="556" y="37"/>
                      </a:cubicBezTo>
                      <a:cubicBezTo>
                        <a:pt x="540" y="37"/>
                        <a:pt x="527" y="50"/>
                        <a:pt x="527" y="66"/>
                      </a:cubicBezTo>
                      <a:cubicBezTo>
                        <a:pt x="527" y="82"/>
                        <a:pt x="540" y="94"/>
                        <a:pt x="556" y="94"/>
                      </a:cubicBezTo>
                      <a:cubicBezTo>
                        <a:pt x="572" y="94"/>
                        <a:pt x="585" y="82"/>
                        <a:pt x="585" y="66"/>
                      </a:cubicBezTo>
                      <a:close/>
                    </a:path>
                  </a:pathLst>
                </a:custGeom>
                <a:solidFill>
                  <a:srgbClr val="0083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78" name="Freeform 11"/>
                <p:cNvSpPr>
                  <a:spLocks/>
                </p:cNvSpPr>
                <p:nvPr/>
              </p:nvSpPr>
              <p:spPr bwMode="auto">
                <a:xfrm>
                  <a:off x="3398838" y="2219325"/>
                  <a:ext cx="2352675" cy="133350"/>
                </a:xfrm>
                <a:custGeom>
                  <a:avLst/>
                  <a:gdLst>
                    <a:gd name="T0" fmla="*/ 624 w 624"/>
                    <a:gd name="T1" fmla="*/ 35 h 35"/>
                    <a:gd name="T2" fmla="*/ 312 w 624"/>
                    <a:gd name="T3" fmla="*/ 35 h 35"/>
                    <a:gd name="T4" fmla="*/ 0 w 624"/>
                    <a:gd name="T5" fmla="*/ 35 h 35"/>
                    <a:gd name="T6" fmla="*/ 92 w 624"/>
                    <a:gd name="T7" fmla="*/ 3 h 35"/>
                    <a:gd name="T8" fmla="*/ 113 w 624"/>
                    <a:gd name="T9" fmla="*/ 0 h 35"/>
                    <a:gd name="T10" fmla="*/ 312 w 624"/>
                    <a:gd name="T11" fmla="*/ 0 h 35"/>
                    <a:gd name="T12" fmla="*/ 510 w 624"/>
                    <a:gd name="T13" fmla="*/ 0 h 35"/>
                    <a:gd name="T14" fmla="*/ 531 w 624"/>
                    <a:gd name="T15" fmla="*/ 3 h 35"/>
                    <a:gd name="T16" fmla="*/ 624 w 624"/>
                    <a:gd name="T1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4" h="35">
                      <a:moveTo>
                        <a:pt x="624" y="35"/>
                      </a:moveTo>
                      <a:cubicBezTo>
                        <a:pt x="312" y="35"/>
                        <a:pt x="312" y="35"/>
                        <a:pt x="312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92" y="3"/>
                        <a:pt x="92" y="3"/>
                        <a:pt x="92" y="3"/>
                      </a:cubicBezTo>
                      <a:cubicBezTo>
                        <a:pt x="99" y="1"/>
                        <a:pt x="106" y="0"/>
                        <a:pt x="113" y="0"/>
                      </a:cubicBezTo>
                      <a:cubicBezTo>
                        <a:pt x="312" y="0"/>
                        <a:pt x="312" y="0"/>
                        <a:pt x="312" y="0"/>
                      </a:cubicBezTo>
                      <a:cubicBezTo>
                        <a:pt x="510" y="0"/>
                        <a:pt x="510" y="0"/>
                        <a:pt x="510" y="0"/>
                      </a:cubicBezTo>
                      <a:cubicBezTo>
                        <a:pt x="517" y="0"/>
                        <a:pt x="524" y="1"/>
                        <a:pt x="531" y="3"/>
                      </a:cubicBezTo>
                      <a:lnTo>
                        <a:pt x="624" y="35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910057" y="3929341"/>
                <a:ext cx="1030877" cy="31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Roboto Book"/>
                    <a:cs typeface="+mn-cs"/>
                  </a:rPr>
                  <a:t>ADTRAN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727364" y="3508469"/>
                <a:ext cx="871795" cy="1100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kern="0" dirty="0">
                    <a:solidFill>
                      <a:prstClr val="black"/>
                    </a:solidFill>
                    <a:latin typeface="Roboto Book"/>
                    <a:cs typeface="+mn-cs"/>
                  </a:rPr>
                  <a:t>Voice Calls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kern="0" dirty="0">
                  <a:solidFill>
                    <a:prstClr val="black"/>
                  </a:solidFill>
                  <a:latin typeface="Roboto Book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kern="0" dirty="0">
                    <a:solidFill>
                      <a:prstClr val="black"/>
                    </a:solidFill>
                    <a:latin typeface="Roboto Book"/>
                    <a:cs typeface="+mn-cs"/>
                  </a:rPr>
                  <a:t>Marked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kern="0" dirty="0">
                    <a:solidFill>
                      <a:prstClr val="black"/>
                    </a:solidFill>
                    <a:latin typeface="Roboto Book"/>
                    <a:cs typeface="+mn-cs"/>
                  </a:rPr>
                  <a:t>For </a:t>
                </a:r>
                <a:r>
                  <a:rPr lang="en-US" sz="900" kern="0" dirty="0" err="1">
                    <a:solidFill>
                      <a:prstClr val="black"/>
                    </a:solidFill>
                    <a:latin typeface="Roboto Book"/>
                    <a:cs typeface="+mn-cs"/>
                  </a:rPr>
                  <a:t>QoS</a:t>
                </a:r>
                <a:endParaRPr lang="en-US" sz="900" kern="0" dirty="0">
                  <a:solidFill>
                    <a:prstClr val="black"/>
                  </a:solidFill>
                  <a:latin typeface="Roboto Book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kern="0" dirty="0">
                    <a:solidFill>
                      <a:prstClr val="black"/>
                    </a:solidFill>
                    <a:latin typeface="Roboto Book"/>
                    <a:cs typeface="+mn-cs"/>
                  </a:rPr>
                  <a:t> </a:t>
                </a:r>
              </a:p>
            </p:txBody>
          </p:sp>
          <p:cxnSp>
            <p:nvCxnSpPr>
              <p:cNvPr id="76" name="Straight Arrow Connector 75"/>
              <p:cNvCxnSpPr>
                <a:cxnSpLocks/>
              </p:cNvCxnSpPr>
              <p:nvPr/>
            </p:nvCxnSpPr>
            <p:spPr>
              <a:xfrm flipH="1" flipV="1">
                <a:off x="912359" y="3921043"/>
                <a:ext cx="1538383" cy="5040"/>
              </a:xfrm>
              <a:prstGeom prst="straightConnector1">
                <a:avLst/>
              </a:prstGeom>
              <a:noFill/>
              <a:ln w="12700" cap="rnd" cmpd="sng" algn="ctr">
                <a:solidFill>
                  <a:sysClr val="windowText" lastClr="000000"/>
                </a:solidFill>
                <a:prstDash val="solid"/>
                <a:tailEnd type="none" w="sm" len="sm"/>
              </a:ln>
              <a:effectLst/>
            </p:spPr>
          </p:cxnSp>
        </p:grpSp>
        <p:sp>
          <p:nvSpPr>
            <p:cNvPr id="69" name="TextBox 68"/>
            <p:cNvSpPr txBox="1"/>
            <p:nvPr/>
          </p:nvSpPr>
          <p:spPr>
            <a:xfrm>
              <a:off x="502118" y="4785989"/>
              <a:ext cx="1836270" cy="330115"/>
            </a:xfrm>
            <a:prstGeom prst="rect">
              <a:avLst/>
            </a:prstGeom>
            <a:solidFill>
              <a:srgbClr val="A8AAAC"/>
            </a:solidFill>
          </p:spPr>
          <p:txBody>
            <a:bodyPr wrap="none" rtlCol="0">
              <a:noAutofit/>
            </a:bodyPr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Roboto Book"/>
                  <a:cs typeface="+mn-cs"/>
                </a:rPr>
                <a:t>Customer Premise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0AC970F-7544-498D-8E24-03CC8FDA9DD3}"/>
              </a:ext>
            </a:extLst>
          </p:cNvPr>
          <p:cNvGrpSpPr/>
          <p:nvPr/>
        </p:nvGrpSpPr>
        <p:grpSpPr>
          <a:xfrm>
            <a:off x="949081" y="1890813"/>
            <a:ext cx="6308274" cy="1678252"/>
            <a:chOff x="949081" y="1890813"/>
            <a:chExt cx="6308274" cy="1678252"/>
          </a:xfrm>
        </p:grpSpPr>
        <p:grpSp>
          <p:nvGrpSpPr>
            <p:cNvPr id="60" name="Voice Quality"/>
            <p:cNvGrpSpPr/>
            <p:nvPr/>
          </p:nvGrpSpPr>
          <p:grpSpPr>
            <a:xfrm>
              <a:off x="2139594" y="1981208"/>
              <a:ext cx="5117761" cy="1587857"/>
              <a:chOff x="1734504" y="1789196"/>
              <a:chExt cx="6099136" cy="189234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2146459" y="1789196"/>
                <a:ext cx="2070514" cy="513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kern="0" dirty="0">
                    <a:solidFill>
                      <a:prstClr val="black"/>
                    </a:solidFill>
                    <a:latin typeface="Roboto Book"/>
                    <a:cs typeface="Calibri" panose="020F0502020204030204" pitchFamily="34" charset="0"/>
                  </a:rPr>
                  <a:t>Voice Quality Measured</a:t>
                </a:r>
              </a:p>
              <a:p>
                <a:pPr algn="ctr" defTabSz="914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kern="0" dirty="0">
                    <a:solidFill>
                      <a:prstClr val="black"/>
                    </a:solidFill>
                    <a:latin typeface="Roboto Book"/>
                    <a:cs typeface="Calibri" panose="020F0502020204030204" pitchFamily="34" charset="0"/>
                  </a:rPr>
                  <a:t>Along Call Path</a:t>
                </a: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1734504" y="2394047"/>
                <a:ext cx="6099136" cy="1287489"/>
                <a:chOff x="1734504" y="2394047"/>
                <a:chExt cx="6099136" cy="1287489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1734504" y="2394047"/>
                  <a:ext cx="855575" cy="111115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lgDash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64" name="Straight Connector 63"/>
                <p:cNvCxnSpPr>
                  <a:cxnSpLocks/>
                </p:cNvCxnSpPr>
                <p:nvPr/>
              </p:nvCxnSpPr>
              <p:spPr>
                <a:xfrm>
                  <a:off x="2558414" y="2394047"/>
                  <a:ext cx="1501092" cy="12874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lgDash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558414" y="2397618"/>
                  <a:ext cx="2322877" cy="99095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lgDash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66" name="Straight Connector 65"/>
                <p:cNvCxnSpPr>
                  <a:cxnSpLocks/>
                </p:cNvCxnSpPr>
                <p:nvPr/>
              </p:nvCxnSpPr>
              <p:spPr>
                <a:xfrm>
                  <a:off x="2558414" y="2394047"/>
                  <a:ext cx="5275226" cy="46751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lgDash"/>
                  <a:headEnd type="none" w="med" len="med"/>
                  <a:tailEnd type="triangle" w="med" len="med"/>
                </a:ln>
                <a:effectLst/>
              </p:spPr>
            </p:cxnSp>
          </p:grpSp>
        </p:grpSp>
        <p:grpSp>
          <p:nvGrpSpPr>
            <p:cNvPr id="96" name="Service Monitor"/>
            <p:cNvGrpSpPr/>
            <p:nvPr/>
          </p:nvGrpSpPr>
          <p:grpSpPr>
            <a:xfrm>
              <a:off x="949081" y="1890813"/>
              <a:ext cx="1319500" cy="1485376"/>
              <a:chOff x="315705" y="1681476"/>
              <a:chExt cx="1572526" cy="1770207"/>
            </a:xfrm>
          </p:grpSpPr>
          <p:pic>
            <p:nvPicPr>
              <p:cNvPr id="9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705" y="1681476"/>
                <a:ext cx="1305121" cy="1358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8" name="Right Brace 97"/>
              <p:cNvSpPr/>
              <p:nvPr/>
            </p:nvSpPr>
            <p:spPr>
              <a:xfrm rot="1963662">
                <a:off x="1507231" y="1868356"/>
                <a:ext cx="381000" cy="1583327"/>
              </a:xfrm>
              <a:prstGeom prst="rightBrace">
                <a:avLst>
                  <a:gd name="adj1" fmla="val 22949"/>
                  <a:gd name="adj2" fmla="val 50000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Roboto Book"/>
                  <a:cs typeface="+mn-cs"/>
                </a:endParaRPr>
              </a:p>
            </p:txBody>
          </p:sp>
        </p:grpSp>
      </p:grpSp>
      <p:sp>
        <p:nvSpPr>
          <p:cNvPr id="99" name="Slide Number Placeholder 4"/>
          <p:cNvSpPr txBox="1">
            <a:spLocks/>
          </p:cNvSpPr>
          <p:nvPr/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F038DD-3E78-4FD9-BD61-1B3455E4578D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Roboto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en-US" dirty="0">
              <a:solidFill>
                <a:prstClr val="white">
                  <a:lumMod val="50000"/>
                </a:prstClr>
              </a:solidFill>
              <a:latin typeface="Roboto Book"/>
            </a:endParaRPr>
          </a:p>
        </p:txBody>
      </p:sp>
      <p:sp>
        <p:nvSpPr>
          <p:cNvPr id="100" name="mSIP measures"/>
          <p:cNvSpPr txBox="1"/>
          <p:nvPr/>
        </p:nvSpPr>
        <p:spPr>
          <a:xfrm>
            <a:off x="1638300" y="1288994"/>
            <a:ext cx="6019799" cy="338554"/>
          </a:xfrm>
          <a:prstGeom prst="rect">
            <a:avLst/>
          </a:prstGeom>
          <a:solidFill>
            <a:srgbClr val="A6D06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mSIP Delivers Voice Quality with Definitive Trouble Shooting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64B881-4E6A-48F5-AF2C-5EB11128D0E8}"/>
              </a:ext>
            </a:extLst>
          </p:cNvPr>
          <p:cNvGrpSpPr/>
          <p:nvPr/>
        </p:nvGrpSpPr>
        <p:grpSpPr>
          <a:xfrm>
            <a:off x="2729841" y="3276600"/>
            <a:ext cx="1374361" cy="1496201"/>
            <a:chOff x="2729841" y="3276600"/>
            <a:chExt cx="1374361" cy="1496201"/>
          </a:xfrm>
        </p:grpSpPr>
        <p:sp>
          <p:nvSpPr>
            <p:cNvPr id="57" name="TextBox 56"/>
            <p:cNvSpPr txBox="1"/>
            <p:nvPr/>
          </p:nvSpPr>
          <p:spPr>
            <a:xfrm>
              <a:off x="2917526" y="3962400"/>
              <a:ext cx="99899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kern="0" dirty="0">
                <a:solidFill>
                  <a:prstClr val="black"/>
                </a:solidFill>
                <a:latin typeface="Roboto Book"/>
                <a:cs typeface="+mn-cs"/>
              </a:endParaRPr>
            </a:p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Roboto Book"/>
                  <a:cs typeface="+mn-cs"/>
                </a:rPr>
                <a:t>Direct Peering </a:t>
              </a:r>
            </a:p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Roboto Book"/>
                  <a:cs typeface="+mn-cs"/>
                </a:rPr>
                <a:t>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56987" y="4495802"/>
              <a:ext cx="720069" cy="276999"/>
            </a:xfrm>
            <a:prstGeom prst="rect">
              <a:avLst/>
            </a:prstGeom>
            <a:solidFill>
              <a:srgbClr val="A8AAAC"/>
            </a:solidFill>
          </p:spPr>
          <p:txBody>
            <a:bodyPr wrap="none" rtlCol="0">
              <a:noAutofit/>
            </a:bodyPr>
            <a:lstStyle/>
            <a:p>
              <a:pPr algn="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Roboto Book"/>
                  <a:cs typeface="+mn-cs"/>
                </a:rPr>
                <a:t>Access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02C7BF-975F-4CF4-B3FE-32ED2F22D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9841" y="3276600"/>
              <a:ext cx="1374361" cy="69003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B1A5C-2D04-4385-871C-27F7811906A0}"/>
              </a:ext>
            </a:extLst>
          </p:cNvPr>
          <p:cNvGrpSpPr/>
          <p:nvPr/>
        </p:nvGrpSpPr>
        <p:grpSpPr>
          <a:xfrm>
            <a:off x="4109879" y="1626789"/>
            <a:ext cx="4500721" cy="3146015"/>
            <a:chOff x="4109879" y="1626789"/>
            <a:chExt cx="4500721" cy="31460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E2A139-88D1-4094-8B4F-52A205328429}"/>
                </a:ext>
              </a:extLst>
            </p:cNvPr>
            <p:cNvGrpSpPr/>
            <p:nvPr/>
          </p:nvGrpSpPr>
          <p:grpSpPr>
            <a:xfrm>
              <a:off x="4109879" y="1626789"/>
              <a:ext cx="4500721" cy="3146015"/>
              <a:chOff x="4081346" y="1626789"/>
              <a:chExt cx="4500721" cy="3146015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4160520" y="3512118"/>
                <a:ext cx="5486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>
                    <a:solidFill>
                      <a:prstClr val="black"/>
                    </a:solidFill>
                    <a:latin typeface="Roboto Book"/>
                    <a:cs typeface="+mn-cs"/>
                  </a:rPr>
                  <a:t>Voice  Calls</a:t>
                </a:r>
              </a:p>
            </p:txBody>
          </p:sp>
          <p:pic>
            <p:nvPicPr>
              <p:cNvPr id="90" name="Picture 2" descr="C:\Users\mteston\Downloads\fotolia_78251150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8483" y="1626789"/>
                <a:ext cx="1143584" cy="81652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TextBox 90"/>
              <p:cNvSpPr txBox="1"/>
              <p:nvPr/>
            </p:nvSpPr>
            <p:spPr>
              <a:xfrm rot="19045402">
                <a:off x="7074903" y="2227915"/>
                <a:ext cx="524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>
                    <a:solidFill>
                      <a:prstClr val="black"/>
                    </a:solidFill>
                    <a:latin typeface="Roboto Book"/>
                    <a:cs typeface="Calibri" panose="020F0502020204030204" pitchFamily="34" charset="0"/>
                  </a:rPr>
                  <a:t>Voice</a:t>
                </a:r>
              </a:p>
              <a:p>
                <a:pPr algn="ctr" defTabSz="914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>
                    <a:solidFill>
                      <a:prstClr val="black"/>
                    </a:solidFill>
                    <a:latin typeface="Roboto Book"/>
                    <a:cs typeface="Calibri" panose="020F0502020204030204" pitchFamily="34" charset="0"/>
                  </a:rPr>
                  <a:t>Calls</a:t>
                </a:r>
              </a:p>
            </p:txBody>
          </p:sp>
          <p:cxnSp>
            <p:nvCxnSpPr>
              <p:cNvPr id="92" name="Straight Connector 91"/>
              <p:cNvCxnSpPr>
                <a:cxnSpLocks/>
              </p:cNvCxnSpPr>
              <p:nvPr/>
            </p:nvCxnSpPr>
            <p:spPr>
              <a:xfrm flipV="1">
                <a:off x="7242778" y="2322161"/>
                <a:ext cx="558670" cy="53271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94" name="Freeform 283"/>
              <p:cNvSpPr>
                <a:spLocks noChangeAspect="1"/>
              </p:cNvSpPr>
              <p:nvPr/>
            </p:nvSpPr>
            <p:spPr bwMode="auto">
              <a:xfrm>
                <a:off x="4081346" y="2243595"/>
                <a:ext cx="4229947" cy="2103571"/>
              </a:xfrm>
              <a:custGeom>
                <a:avLst/>
                <a:gdLst>
                  <a:gd name="T0" fmla="*/ 221 w 279"/>
                  <a:gd name="T1" fmla="*/ 44 h 160"/>
                  <a:gd name="T2" fmla="*/ 213 w 279"/>
                  <a:gd name="T3" fmla="*/ 44 h 160"/>
                  <a:gd name="T4" fmla="*/ 147 w 279"/>
                  <a:gd name="T5" fmla="*/ 0 h 160"/>
                  <a:gd name="T6" fmla="*/ 88 w 279"/>
                  <a:gd name="T7" fmla="*/ 31 h 160"/>
                  <a:gd name="T8" fmla="*/ 82 w 279"/>
                  <a:gd name="T9" fmla="*/ 31 h 160"/>
                  <a:gd name="T10" fmla="*/ 37 w 279"/>
                  <a:gd name="T11" fmla="*/ 71 h 160"/>
                  <a:gd name="T12" fmla="*/ 0 w 279"/>
                  <a:gd name="T13" fmla="*/ 115 h 160"/>
                  <a:gd name="T14" fmla="*/ 44 w 279"/>
                  <a:gd name="T15" fmla="*/ 160 h 160"/>
                  <a:gd name="T16" fmla="*/ 221 w 279"/>
                  <a:gd name="T17" fmla="*/ 160 h 160"/>
                  <a:gd name="T18" fmla="*/ 279 w 279"/>
                  <a:gd name="T19" fmla="*/ 102 h 160"/>
                  <a:gd name="T20" fmla="*/ 221 w 279"/>
                  <a:gd name="T21" fmla="*/ 4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9" h="160">
                    <a:moveTo>
                      <a:pt x="221" y="44"/>
                    </a:moveTo>
                    <a:cubicBezTo>
                      <a:pt x="218" y="44"/>
                      <a:pt x="216" y="44"/>
                      <a:pt x="213" y="44"/>
                    </a:cubicBezTo>
                    <a:cubicBezTo>
                      <a:pt x="203" y="18"/>
                      <a:pt x="177" y="0"/>
                      <a:pt x="147" y="0"/>
                    </a:cubicBezTo>
                    <a:cubicBezTo>
                      <a:pt x="123" y="0"/>
                      <a:pt x="101" y="12"/>
                      <a:pt x="88" y="31"/>
                    </a:cubicBezTo>
                    <a:cubicBezTo>
                      <a:pt x="86" y="31"/>
                      <a:pt x="84" y="31"/>
                      <a:pt x="82" y="31"/>
                    </a:cubicBezTo>
                    <a:cubicBezTo>
                      <a:pt x="58" y="31"/>
                      <a:pt x="39" y="49"/>
                      <a:pt x="37" y="71"/>
                    </a:cubicBezTo>
                    <a:cubicBezTo>
                      <a:pt x="16" y="75"/>
                      <a:pt x="0" y="93"/>
                      <a:pt x="0" y="115"/>
                    </a:cubicBezTo>
                    <a:cubicBezTo>
                      <a:pt x="0" y="140"/>
                      <a:pt x="20" y="160"/>
                      <a:pt x="44" y="160"/>
                    </a:cubicBezTo>
                    <a:cubicBezTo>
                      <a:pt x="221" y="160"/>
                      <a:pt x="221" y="160"/>
                      <a:pt x="221" y="160"/>
                    </a:cubicBezTo>
                    <a:cubicBezTo>
                      <a:pt x="253" y="160"/>
                      <a:pt x="279" y="134"/>
                      <a:pt x="279" y="102"/>
                    </a:cubicBezTo>
                    <a:cubicBezTo>
                      <a:pt x="279" y="70"/>
                      <a:pt x="253" y="44"/>
                      <a:pt x="221" y="44"/>
                    </a:cubicBezTo>
                    <a:close/>
                  </a:path>
                </a:pathLst>
              </a:custGeom>
              <a:noFill/>
              <a:ln w="28575">
                <a:solidFill>
                  <a:srgbClr val="4C8C2B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95" name="Picture 9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64" t="16710" r="15909" b="17835"/>
              <a:stretch/>
            </p:blipFill>
            <p:spPr>
              <a:xfrm>
                <a:off x="5786500" y="2325905"/>
                <a:ext cx="958591" cy="499102"/>
              </a:xfrm>
              <a:prstGeom prst="rect">
                <a:avLst/>
              </a:prstGeom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4168814" y="4495805"/>
                <a:ext cx="3877985" cy="276999"/>
              </a:xfrm>
              <a:prstGeom prst="rect">
                <a:avLst/>
              </a:prstGeom>
              <a:solidFill>
                <a:srgbClr val="7E8080">
                  <a:lumMod val="60000"/>
                  <a:lumOff val="4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algn="ctr" defTabSz="914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prstClr val="white"/>
                    </a:solidFill>
                    <a:latin typeface="Roboto Book"/>
                    <a:cs typeface="+mn-cs"/>
                  </a:rPr>
                  <a:t>nexVortex Private Network With Nationwide Reach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flipV="1">
                <a:off x="4681728" y="3578171"/>
                <a:ext cx="365760" cy="86951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957059-6DF1-4B87-B0C0-BDAC799D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55091" y="2755375"/>
              <a:ext cx="2495305" cy="1502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7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Contacts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7362" y="2933094"/>
            <a:ext cx="8169275" cy="1371600"/>
            <a:chOff x="517525" y="3017838"/>
            <a:chExt cx="8169275" cy="1371600"/>
          </a:xfrm>
        </p:grpSpPr>
        <p:sp>
          <p:nvSpPr>
            <p:cNvPr id="11" name="Rectangle 10"/>
            <p:cNvSpPr/>
            <p:nvPr/>
          </p:nvSpPr>
          <p:spPr>
            <a:xfrm>
              <a:off x="1905000" y="3208631"/>
              <a:ext cx="6781800" cy="990015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marL="457200" indent="-2730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marL="457200" marR="0" lvl="0" indent="-273050" algn="l" defTabSz="914333" rtl="0" eaLnBrk="0" fontAlgn="auto" latinLnBrk="0" hangingPunct="0">
                <a:lnSpc>
                  <a:spcPts val="3463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rPr>
                <a:t>Marc Mora,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rPr>
                <a:t>Partner Development Coordinator 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rPr>
                <a:t>(Grand Rapids, MI)</a:t>
              </a:r>
            </a:p>
            <a:p>
              <a:pPr marL="457200" marR="0" lvl="0" indent="-273050" algn="l" defTabSz="914333" rtl="0" eaLnBrk="0" fontAlgn="auto" latinLnBrk="0" hangingPunct="0">
                <a:lnSpc>
                  <a:spcPts val="3463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rPr>
                <a:t>You can contact him at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  <a:hlinkClick r:id="rId2"/>
                </a:rPr>
                <a:t>mmora@nexvortex.com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rPr>
                <a:t> or 616.259.0610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25" y="3017838"/>
              <a:ext cx="1333500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1919855" y="4557779"/>
            <a:ext cx="6781800" cy="990015"/>
          </a:xfrm>
          <a:prstGeom prst="rect">
            <a:avLst/>
          </a:prstGeom>
        </p:spPr>
        <p:txBody>
          <a:bodyPr>
            <a:spAutoFit/>
          </a:bodyPr>
          <a:lstStyle>
            <a:lvl1pPr marL="457200" indent="-2730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marL="457200" marR="0" lvl="0" indent="-273050" algn="l" defTabSz="914333" rtl="0" eaLnBrk="0" fontAlgn="auto" latinLnBrk="0" hangingPunct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Michael Nowak, Vice President of Sales (Grand Rapids, MI)</a:t>
            </a:r>
          </a:p>
          <a:p>
            <a:pPr marL="457200" marR="0" lvl="0" indent="-273050" algn="l" defTabSz="914333" rtl="0" eaLnBrk="0" fontAlgn="auto" latinLnBrk="0" hangingPunct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You can contact him at </a:t>
            </a:r>
            <a:r>
              <a:rPr kumimoji="0" lang="en-US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  <a:hlinkClick r:id="rId4"/>
              </a:rPr>
              <a:t>mnowak@nexvortex.com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or 616.259.0601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0087" y="1731960"/>
            <a:ext cx="6629400" cy="9186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2730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marL="457200" marR="0" lvl="0" indent="-273050" algn="l" defTabSz="914333" rtl="0" eaLnBrk="0" fontAlgn="auto" latinLnBrk="0" hangingPunct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en-US" sz="1400" b="1" dirty="0">
                <a:solidFill>
                  <a:srgbClr val="808080"/>
                </a:solidFill>
              </a:rPr>
              <a:t>Mitch Kahl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,  Northeast Channel Account Manager  (Grand Rapids, MI)</a:t>
            </a:r>
          </a:p>
          <a:p>
            <a:pPr marL="457200" marR="0" lvl="0" indent="-273050" algn="l" defTabSz="914333" rtl="0" eaLnBrk="0" fontAlgn="auto" latinLnBrk="0" hangingPunct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You can contact her at </a:t>
            </a:r>
            <a:r>
              <a:rPr kumimoji="0" lang="en-US" altLang="en-US" sz="1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mkahl@nexvortex.com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or </a:t>
            </a:r>
            <a:r>
              <a:rPr lang="en-US" altLang="en-US" sz="1400" dirty="0">
                <a:solidFill>
                  <a:srgbClr val="808080"/>
                </a:solidFill>
              </a:rPr>
              <a:t>616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.259.0609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6" y="4614343"/>
            <a:ext cx="93345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011A4-8E31-4418-9B60-A4F35C967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12" y="1629826"/>
            <a:ext cx="1053418" cy="9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95EBA6-1A64-426C-91EA-07BD67A301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1748" y="327739"/>
            <a:ext cx="8229600" cy="533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Roboto Book"/>
                <a:cs typeface="Arial" panose="020B0604020202020204" pitchFamily="34" charset="0"/>
              </a:rPr>
              <a:t>nexVortex Service Monitor - </a:t>
            </a:r>
            <a:r>
              <a:rPr lang="en-US" sz="2800" dirty="0" err="1">
                <a:solidFill>
                  <a:schemeClr val="tx1"/>
                </a:solidFill>
                <a:latin typeface="Roboto Book"/>
                <a:cs typeface="Arial" panose="020B0604020202020204" pitchFamily="34" charset="0"/>
              </a:rPr>
              <a:t>nVSM</a:t>
            </a:r>
            <a:endParaRPr lang="en-US" sz="2800" dirty="0">
              <a:solidFill>
                <a:schemeClr val="tx1"/>
              </a:solidFill>
              <a:latin typeface="Roboto Book"/>
              <a:cs typeface="Arial" panose="020B0604020202020204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828" y="1371600"/>
            <a:ext cx="5801620" cy="388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 bwMode="auto">
          <a:xfrm>
            <a:off x="6428027" y="1828800"/>
            <a:ext cx="214143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28C5B70F-671D-4A6F-A334-3F90FA09B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46631" r="40397" b="11219"/>
          <a:stretch/>
        </p:blipFill>
        <p:spPr bwMode="auto">
          <a:xfrm>
            <a:off x="6108750" y="3901361"/>
            <a:ext cx="2779984" cy="13564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7DD187-8ADB-4257-8F10-BD01529FAB38}"/>
              </a:ext>
            </a:extLst>
          </p:cNvPr>
          <p:cNvCxnSpPr/>
          <p:nvPr/>
        </p:nvCxnSpPr>
        <p:spPr>
          <a:xfrm flipV="1">
            <a:off x="5486400" y="1676400"/>
            <a:ext cx="920326" cy="685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3A098-A4AD-4B49-86CC-5828EC2A833F}"/>
              </a:ext>
            </a:extLst>
          </p:cNvPr>
          <p:cNvCxnSpPr>
            <a:cxnSpLocks/>
          </p:cNvCxnSpPr>
          <p:nvPr/>
        </p:nvCxnSpPr>
        <p:spPr>
          <a:xfrm>
            <a:off x="5486400" y="2362200"/>
            <a:ext cx="920326" cy="4572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7E0A13E-C588-4047-BA90-ED0033DB8778}"/>
              </a:ext>
            </a:extLst>
          </p:cNvPr>
          <p:cNvSpPr txBox="1"/>
          <p:nvPr/>
        </p:nvSpPr>
        <p:spPr>
          <a:xfrm>
            <a:off x="1373830" y="5283926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Individual call quality reporting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F50860-F7F8-4E33-AE33-9ACCB0BFDC4F}"/>
              </a:ext>
            </a:extLst>
          </p:cNvPr>
          <p:cNvSpPr txBox="1"/>
          <p:nvPr/>
        </p:nvSpPr>
        <p:spPr>
          <a:xfrm>
            <a:off x="6143243" y="525780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did issues occur?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A328CE-F42A-4A50-871A-73A0E920322C}"/>
              </a:ext>
            </a:extLst>
          </p:cNvPr>
          <p:cNvSpPr txBox="1"/>
          <p:nvPr/>
        </p:nvSpPr>
        <p:spPr>
          <a:xfrm>
            <a:off x="6348427" y="2861837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did calls score?</a:t>
            </a:r>
          </a:p>
        </p:txBody>
      </p:sp>
    </p:spTree>
    <p:extLst>
      <p:ext uri="{BB962C8B-B14F-4D97-AF65-F5344CB8AC3E}">
        <p14:creationId xmlns:p14="http://schemas.microsoft.com/office/powerpoint/2010/main" val="149888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653A-9436-458D-9AC2-8818ECD1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is a SIP Trunk?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CD651-5446-4B30-B6C3-DA34E16C0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Unlimited Minutes or Burstable?</a:t>
            </a:r>
          </a:p>
          <a:p>
            <a:r>
              <a:rPr lang="en-US" dirty="0"/>
              <a:t>Single Site?</a:t>
            </a:r>
          </a:p>
          <a:p>
            <a:r>
              <a:rPr lang="en-US" dirty="0"/>
              <a:t>Multi-Site?</a:t>
            </a:r>
          </a:p>
          <a:p>
            <a:r>
              <a:rPr lang="en-US" dirty="0"/>
              <a:t>Multi-PBXs?</a:t>
            </a:r>
          </a:p>
          <a:p>
            <a:r>
              <a:rPr lang="en-US" dirty="0"/>
              <a:t>Want ISP Peering or Circuit with </a:t>
            </a:r>
            <a:r>
              <a:rPr lang="en-US" dirty="0" err="1"/>
              <a:t>CoS</a:t>
            </a:r>
            <a:r>
              <a:rPr lang="en-US" dirty="0"/>
              <a:t>?</a:t>
            </a:r>
          </a:p>
          <a:p>
            <a:r>
              <a:rPr lang="en-US" dirty="0"/>
              <a:t>Want Definitive Troubleshooting?</a:t>
            </a:r>
          </a:p>
          <a:p>
            <a:r>
              <a:rPr lang="en-US" dirty="0"/>
              <a:t>Want PRI Handoff?</a:t>
            </a:r>
          </a:p>
          <a:p>
            <a:r>
              <a:rPr lang="en-US" dirty="0"/>
              <a:t>What about Surcharges?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8C045-00E2-4213-99D6-EFFA6435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DB1290-8DDA-4DEA-9C08-2BB6A5A83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Roboto Book"/>
                <a:cs typeface="Arial" panose="020B0604020202020204" pitchFamily="34" charset="0"/>
              </a:rPr>
              <a:t>SIP Service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algn="r" defTabSz="9143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C0021D38-3B20-4E11-90C9-8204BA693AE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3"/>
            <a:ext cx="6862450" cy="343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3125724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SIP</a:t>
            </a:r>
          </a:p>
          <a:p>
            <a:r>
              <a:rPr lang="en-US" dirty="0"/>
              <a:t>$99 </a:t>
            </a:r>
            <a:r>
              <a:rPr lang="en-US" sz="1200" dirty="0"/>
              <a:t>per </a:t>
            </a:r>
            <a:r>
              <a:rPr lang="en-US" sz="1200" dirty="0" err="1"/>
              <a:t>mo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358488" y="2802562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Burstable SIP</a:t>
            </a:r>
          </a:p>
          <a:p>
            <a:r>
              <a:rPr lang="en-US" dirty="0"/>
              <a:t>$139 </a:t>
            </a:r>
            <a:r>
              <a:rPr lang="en-US" sz="1400" dirty="0"/>
              <a:t>per </a:t>
            </a:r>
            <a:r>
              <a:rPr lang="en-US" sz="1400" dirty="0" err="1"/>
              <a:t>mo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105202" y="2475467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mSIP</a:t>
            </a:r>
            <a:endParaRPr lang="en-US" dirty="0"/>
          </a:p>
          <a:p>
            <a:r>
              <a:rPr lang="en-US" dirty="0"/>
              <a:t>$329 </a:t>
            </a:r>
            <a:r>
              <a:rPr lang="en-US" sz="1400" dirty="0"/>
              <a:t>per </a:t>
            </a:r>
            <a:r>
              <a:rPr lang="en-US" sz="1400" dirty="0" err="1"/>
              <a:t>mo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33800" y="2048501"/>
            <a:ext cx="13596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mSIP</a:t>
            </a:r>
            <a:endParaRPr lang="en-US" dirty="0"/>
          </a:p>
          <a:p>
            <a:r>
              <a:rPr lang="en-US" dirty="0"/>
              <a:t>$329 </a:t>
            </a:r>
            <a:r>
              <a:rPr lang="en-US" sz="1400" dirty="0"/>
              <a:t>per </a:t>
            </a:r>
            <a:r>
              <a:rPr lang="en-US" sz="1400" dirty="0" err="1"/>
              <a:t>mo</a:t>
            </a:r>
            <a:endParaRPr lang="en-US" sz="1400" dirty="0"/>
          </a:p>
          <a:p>
            <a:r>
              <a:rPr lang="en-US" sz="1400" dirty="0"/>
              <a:t>Add Channels </a:t>
            </a:r>
          </a:p>
          <a:p>
            <a:r>
              <a:rPr lang="en-US" sz="1400" dirty="0"/>
              <a:t>as needed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9762" y="1613684"/>
            <a:ext cx="13179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mSIP</a:t>
            </a:r>
            <a:endParaRPr lang="en-US" dirty="0"/>
          </a:p>
          <a:p>
            <a:r>
              <a:rPr lang="en-US" dirty="0"/>
              <a:t>$329 </a:t>
            </a:r>
            <a:r>
              <a:rPr lang="en-US" sz="1400" dirty="0"/>
              <a:t>per </a:t>
            </a:r>
            <a:r>
              <a:rPr lang="en-US" sz="1400" dirty="0" err="1"/>
              <a:t>mo</a:t>
            </a:r>
            <a:endParaRPr lang="en-US" sz="1400" dirty="0"/>
          </a:p>
          <a:p>
            <a:r>
              <a:rPr lang="en-US" sz="1400" dirty="0"/>
              <a:t>Add Channels</a:t>
            </a:r>
          </a:p>
          <a:p>
            <a:r>
              <a:rPr lang="en-US" sz="1400" dirty="0"/>
              <a:t>as needed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74801" y="5638800"/>
            <a:ext cx="6073799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3" y="56388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Company Size</a:t>
            </a:r>
          </a:p>
        </p:txBody>
      </p:sp>
    </p:spTree>
    <p:extLst>
      <p:ext uri="{BB962C8B-B14F-4D97-AF65-F5344CB8AC3E}">
        <p14:creationId xmlns:p14="http://schemas.microsoft.com/office/powerpoint/2010/main" val="26617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F084-397B-4479-8BFC-5CAD3867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Burstable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F1B1-91C8-4D9F-8F6F-87806C52D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B3585-B731-485A-A664-C9D0CC4F487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27223-FC6C-4D82-9A95-9199AD527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00176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 err="1">
                <a:latin typeface="Roboto Book"/>
                <a:cs typeface="Arial" panose="020B0604020202020204" pitchFamily="34" charset="0"/>
              </a:rPr>
              <a:t>mSIP</a:t>
            </a:r>
            <a:r>
              <a:rPr lang="en-US" sz="3200" b="1" dirty="0">
                <a:latin typeface="Roboto Book"/>
                <a:cs typeface="Arial" panose="020B0604020202020204" pitchFamily="34" charset="0"/>
              </a:rPr>
              <a:t> Pricing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/>
          <a:lstStyle/>
          <a:p>
            <a:fld id="{96F038DD-3E78-4FD9-BD61-1B3455E457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Content Placeholder 19"/>
          <p:cNvSpPr txBox="1">
            <a:spLocks/>
          </p:cNvSpPr>
          <p:nvPr/>
        </p:nvSpPr>
        <p:spPr>
          <a:xfrm>
            <a:off x="1295400" y="1371601"/>
            <a:ext cx="2753351" cy="334107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875" indent="-342875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29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5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7E8080">
                  <a:lumMod val="60000"/>
                  <a:lumOff val="40000"/>
                </a:srgbClr>
              </a:buClr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solidFill>
                  <a:sysClr val="windowText" lastClr="000000"/>
                </a:solidFill>
                <a:latin typeface="Roboto Book"/>
              </a:rPr>
              <a:t>mSIP</a:t>
            </a:r>
            <a:r>
              <a:rPr lang="en-US" sz="2000" b="1" dirty="0">
                <a:solidFill>
                  <a:sysClr val="windowText" lastClr="000000"/>
                </a:solidFill>
                <a:latin typeface="Roboto Book"/>
              </a:rPr>
              <a:t> Base Package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521" y="2413517"/>
            <a:ext cx="1310555" cy="486848"/>
          </a:xfrm>
          <a:prstGeom prst="rect">
            <a:avLst/>
          </a:prstGeom>
          <a:solidFill>
            <a:srgbClr val="97C87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prstClr val="white"/>
                </a:solidFill>
                <a:latin typeface="Roboto Book"/>
                <a:cs typeface="+mn-cs"/>
              </a:rPr>
              <a:t>SBC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520" y="1926669"/>
            <a:ext cx="1310554" cy="486848"/>
          </a:xfrm>
          <a:prstGeom prst="rect">
            <a:avLst/>
          </a:prstGeom>
          <a:solidFill>
            <a:srgbClr val="97C87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prstClr val="white"/>
                </a:solidFill>
                <a:latin typeface="Roboto Book"/>
                <a:cs typeface="+mn-cs"/>
              </a:rPr>
              <a:t>Channels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520" y="2900365"/>
            <a:ext cx="1310554" cy="486848"/>
          </a:xfrm>
          <a:prstGeom prst="rect">
            <a:avLst/>
          </a:prstGeom>
          <a:solidFill>
            <a:srgbClr val="97C87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Roboto Book"/>
                <a:cs typeface="+mn-cs"/>
              </a:rPr>
              <a:t>Inbound DID Calling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70585" y="3048000"/>
            <a:ext cx="3946768" cy="486848"/>
          </a:xfrm>
          <a:prstGeom prst="rect">
            <a:avLst/>
          </a:prstGeom>
          <a:solidFill>
            <a:srgbClr val="97C87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prstClr val="white"/>
                </a:solidFill>
                <a:latin typeface="Roboto Book"/>
                <a:cs typeface="+mn-cs"/>
              </a:rPr>
              <a:t>Unlimited Minute Option Available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520" y="3387213"/>
            <a:ext cx="1310554" cy="486848"/>
          </a:xfrm>
          <a:prstGeom prst="rect">
            <a:avLst/>
          </a:prstGeom>
          <a:solidFill>
            <a:srgbClr val="97C87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Roboto Book"/>
                <a:cs typeface="+mn-cs"/>
              </a:rPr>
              <a:t>Outbound Calling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520" y="3874061"/>
            <a:ext cx="1310554" cy="486848"/>
          </a:xfrm>
          <a:prstGeom prst="rect">
            <a:avLst/>
          </a:prstGeom>
          <a:solidFill>
            <a:srgbClr val="97C87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Roboto Book"/>
                <a:cs typeface="+mn-cs"/>
              </a:rPr>
              <a:t>Auto Detecting DR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520" y="4390357"/>
            <a:ext cx="1310554" cy="486848"/>
          </a:xfrm>
          <a:prstGeom prst="rect">
            <a:avLst/>
          </a:prstGeom>
          <a:solidFill>
            <a:srgbClr val="97C87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Roboto Book"/>
                <a:cs typeface="+mn-cs"/>
              </a:rPr>
              <a:t>Monitoring &amp; Alerts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5230" y="2460517"/>
            <a:ext cx="2956524" cy="439848"/>
          </a:xfrm>
          <a:prstGeom prst="rect">
            <a:avLst/>
          </a:prstGeom>
          <a:solidFill>
            <a:srgbClr val="97C87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9BBB59">
                    <a:lumMod val="50000"/>
                  </a:srgbClr>
                </a:solidFill>
                <a:latin typeface="Roboto Book"/>
                <a:cs typeface="+mn-cs"/>
              </a:rPr>
              <a:t>Adtran</a:t>
            </a:r>
            <a:r>
              <a:rPr lang="en-US" b="1" kern="0" dirty="0">
                <a:solidFill>
                  <a:srgbClr val="9BBB59">
                    <a:lumMod val="50000"/>
                  </a:srgbClr>
                </a:solidFill>
                <a:latin typeface="Roboto Book"/>
                <a:cs typeface="+mn-cs"/>
              </a:rPr>
              <a:t> Rental Included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230" y="1950169"/>
            <a:ext cx="2956524" cy="439848"/>
          </a:xfrm>
          <a:prstGeom prst="rect">
            <a:avLst/>
          </a:prstGeom>
          <a:solidFill>
            <a:srgbClr val="97C87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9BBB59">
                    <a:lumMod val="50000"/>
                  </a:srgbClr>
                </a:solidFill>
                <a:latin typeface="Roboto Book"/>
              </a:rPr>
              <a:t>23</a:t>
            </a:r>
            <a:endParaRPr lang="en-US" b="1" kern="0" dirty="0">
              <a:solidFill>
                <a:srgbClr val="9BBB59">
                  <a:lumMod val="50000"/>
                </a:srgbClr>
              </a:solidFill>
              <a:latin typeface="Roboto Book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230" y="2947365"/>
            <a:ext cx="2956524" cy="439848"/>
          </a:xfrm>
          <a:prstGeom prst="rect">
            <a:avLst/>
          </a:prstGeom>
          <a:solidFill>
            <a:srgbClr val="97C87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9BBB59">
                    <a:lumMod val="50000"/>
                  </a:srgbClr>
                </a:solidFill>
                <a:latin typeface="Roboto Book"/>
                <a:cs typeface="+mn-cs"/>
              </a:rPr>
              <a:t>Unlimited Calling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230" y="3921061"/>
            <a:ext cx="2956524" cy="439848"/>
          </a:xfrm>
          <a:prstGeom prst="rect">
            <a:avLst/>
          </a:prstGeom>
          <a:solidFill>
            <a:srgbClr val="97C87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9BBB59">
                    <a:lumMod val="50000"/>
                  </a:srgbClr>
                </a:solidFill>
                <a:latin typeface="Roboto Book"/>
                <a:cs typeface="+mn-cs"/>
              </a:rPr>
              <a:t>Included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230" y="3419545"/>
            <a:ext cx="2956524" cy="439848"/>
          </a:xfrm>
          <a:prstGeom prst="rect">
            <a:avLst/>
          </a:prstGeom>
          <a:solidFill>
            <a:srgbClr val="97C87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9BBB59">
                    <a:lumMod val="50000"/>
                  </a:srgbClr>
                </a:solidFill>
                <a:latin typeface="Roboto Book"/>
                <a:cs typeface="+mn-cs"/>
              </a:rPr>
              <a:t>3,000 Minutes Included, 1.8 Overage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5230" y="4413857"/>
            <a:ext cx="2956524" cy="439848"/>
          </a:xfrm>
          <a:prstGeom prst="rect">
            <a:avLst/>
          </a:prstGeom>
          <a:solidFill>
            <a:srgbClr val="97C87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9BBB59">
                    <a:lumMod val="50000"/>
                  </a:srgbClr>
                </a:solidFill>
                <a:latin typeface="Roboto Book"/>
                <a:cs typeface="+mn-cs"/>
              </a:rPr>
              <a:t>Included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70585" y="1926669"/>
            <a:ext cx="3946768" cy="486848"/>
          </a:xfrm>
          <a:prstGeom prst="rect">
            <a:avLst/>
          </a:prstGeom>
          <a:solidFill>
            <a:srgbClr val="97C87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prstClr val="white"/>
                </a:solidFill>
                <a:latin typeface="Roboto Book"/>
                <a:cs typeface="+mn-cs"/>
              </a:rPr>
              <a:t>$14.99  per Additional Channel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970585" y="3836181"/>
            <a:ext cx="1310554" cy="1040619"/>
            <a:chOff x="3534622" y="3577103"/>
            <a:chExt cx="1737360" cy="1379514"/>
          </a:xfrm>
        </p:grpSpPr>
        <p:sp>
          <p:nvSpPr>
            <p:cNvPr id="22" name="Rectangle 21"/>
            <p:cNvSpPr/>
            <p:nvPr/>
          </p:nvSpPr>
          <p:spPr>
            <a:xfrm>
              <a:off x="3534622" y="4225096"/>
              <a:ext cx="1737360" cy="731520"/>
            </a:xfrm>
            <a:prstGeom prst="rect">
              <a:avLst/>
            </a:prstGeom>
            <a:solidFill>
              <a:srgbClr val="97C870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Roboto Book"/>
                  <a:cs typeface="+mn-cs"/>
                </a:rPr>
                <a:t>$329.99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34622" y="3579699"/>
              <a:ext cx="1737360" cy="645399"/>
            </a:xfrm>
            <a:prstGeom prst="rect">
              <a:avLst/>
            </a:prstGeom>
            <a:solidFill>
              <a:srgbClr val="97C870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 dirty="0">
                  <a:solidFill>
                    <a:prstClr val="white"/>
                  </a:solidFill>
                  <a:latin typeface="Roboto Book"/>
                  <a:cs typeface="+mn-cs"/>
                </a:rPr>
                <a:t>3 Years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34622" y="3577103"/>
              <a:ext cx="1737360" cy="1379514"/>
            </a:xfrm>
            <a:prstGeom prst="rect">
              <a:avLst/>
            </a:prstGeom>
            <a:noFill/>
            <a:ln w="25400" cap="flat" cmpd="sng" algn="ctr">
              <a:solidFill>
                <a:srgbClr val="E8E8E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white"/>
                </a:solidFill>
                <a:latin typeface="Roboto Book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53208" y="4019940"/>
            <a:ext cx="1101685" cy="856861"/>
            <a:chOff x="5579396" y="3577102"/>
            <a:chExt cx="1460468" cy="1135913"/>
          </a:xfrm>
        </p:grpSpPr>
        <p:sp>
          <p:nvSpPr>
            <p:cNvPr id="26" name="Rectangle 25"/>
            <p:cNvSpPr/>
            <p:nvPr/>
          </p:nvSpPr>
          <p:spPr>
            <a:xfrm>
              <a:off x="5579396" y="4080022"/>
              <a:ext cx="1460468" cy="632993"/>
            </a:xfrm>
            <a:prstGeom prst="rect">
              <a:avLst/>
            </a:prstGeom>
            <a:solidFill>
              <a:srgbClr val="A8AAA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black"/>
                  </a:solidFill>
                  <a:latin typeface="Roboto Book"/>
                  <a:cs typeface="+mn-cs"/>
                </a:rPr>
                <a:t>$359.99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79396" y="3577102"/>
              <a:ext cx="1460468" cy="502920"/>
            </a:xfrm>
            <a:prstGeom prst="rect">
              <a:avLst/>
            </a:prstGeom>
            <a:solidFill>
              <a:srgbClr val="A8AAA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Roboto Book"/>
                  <a:cs typeface="+mn-cs"/>
                </a:rPr>
                <a:t>2 Years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79396" y="3577102"/>
              <a:ext cx="1460468" cy="11359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white"/>
                </a:solidFill>
                <a:latin typeface="Roboto Book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16016" y="4209596"/>
            <a:ext cx="965671" cy="667205"/>
            <a:chOff x="7329979" y="3577102"/>
            <a:chExt cx="1280160" cy="884493"/>
          </a:xfrm>
        </p:grpSpPr>
        <p:sp>
          <p:nvSpPr>
            <p:cNvPr id="30" name="Rectangle 29"/>
            <p:cNvSpPr/>
            <p:nvPr/>
          </p:nvSpPr>
          <p:spPr>
            <a:xfrm>
              <a:off x="7329979" y="3955170"/>
              <a:ext cx="1280160" cy="506425"/>
            </a:xfrm>
            <a:prstGeom prst="rect">
              <a:avLst/>
            </a:prstGeom>
            <a:solidFill>
              <a:srgbClr val="5F963C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prstClr val="black"/>
                  </a:solidFill>
                  <a:latin typeface="Roboto Book"/>
                  <a:cs typeface="+mn-cs"/>
                </a:rPr>
                <a:t>$399.99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329979" y="3587530"/>
              <a:ext cx="1280160" cy="367640"/>
            </a:xfrm>
            <a:prstGeom prst="rect">
              <a:avLst/>
            </a:prstGeom>
            <a:solidFill>
              <a:srgbClr val="5F963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prstClr val="white"/>
                  </a:solidFill>
                  <a:latin typeface="Roboto Book"/>
                  <a:cs typeface="+mn-cs"/>
                </a:rPr>
                <a:t>1 Year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29979" y="3577102"/>
              <a:ext cx="1280160" cy="88449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white"/>
                </a:solidFill>
                <a:latin typeface="Roboto Book"/>
                <a:cs typeface="+mn-cs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45080" y="5107147"/>
            <a:ext cx="4030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3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/>
                <a:cs typeface="+mn-cs"/>
              </a:rPr>
              <a:t>23 DIDs &amp; 1 Toll Free Number are Included</a:t>
            </a:r>
          </a:p>
          <a:p>
            <a:pPr marL="285750" indent="-285750" defTabSz="9143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/>
                <a:cs typeface="+mn-cs"/>
              </a:rPr>
              <a:t>Internet Access is Customer Provided</a:t>
            </a:r>
          </a:p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/>
                <a:cs typeface="+mn-cs"/>
              </a:rPr>
              <a:t>      or can be Ordered from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+mn-cs"/>
              </a:rPr>
              <a:t>nexVortex</a:t>
            </a:r>
            <a:endParaRPr lang="en-US" sz="160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70586" y="2487335"/>
            <a:ext cx="3946768" cy="486848"/>
          </a:xfrm>
          <a:prstGeom prst="rect">
            <a:avLst/>
          </a:prstGeom>
          <a:solidFill>
            <a:srgbClr val="97C87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prstClr val="white"/>
                </a:solidFill>
                <a:latin typeface="Roboto Book"/>
                <a:cs typeface="+mn-cs"/>
              </a:rPr>
              <a:t>PRI Delivery Option Available</a:t>
            </a:r>
          </a:p>
        </p:txBody>
      </p:sp>
    </p:spTree>
    <p:extLst>
      <p:ext uri="{BB962C8B-B14F-4D97-AF65-F5344CB8AC3E}">
        <p14:creationId xmlns:p14="http://schemas.microsoft.com/office/powerpoint/2010/main" val="13196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 err="1">
                <a:latin typeface="Roboto Book"/>
                <a:cs typeface="Arial" panose="020B0604020202020204" pitchFamily="34" charset="0"/>
              </a:rPr>
              <a:t>mSIP</a:t>
            </a:r>
            <a:r>
              <a:rPr lang="en-US" sz="3200" b="1" dirty="0">
                <a:latin typeface="Roboto Book"/>
                <a:cs typeface="Arial" panose="020B0604020202020204" pitchFamily="34" charset="0"/>
              </a:rPr>
              <a:t> Base 12 – Metro Markets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038DD-3E78-4FD9-BD61-1B3455E4578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9"/>
          <p:cNvSpPr txBox="1">
            <a:spLocks/>
          </p:cNvSpPr>
          <p:nvPr/>
        </p:nvSpPr>
        <p:spPr>
          <a:xfrm>
            <a:off x="1295400" y="1371601"/>
            <a:ext cx="2753351" cy="334107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875" indent="-342875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29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5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3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E808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mSIP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 Base 12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521" y="2413517"/>
            <a:ext cx="1310555" cy="486848"/>
          </a:xfrm>
          <a:prstGeom prst="rect">
            <a:avLst/>
          </a:prstGeom>
          <a:solidFill>
            <a:srgbClr val="97C87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SBC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520" y="1926669"/>
            <a:ext cx="1310554" cy="486848"/>
          </a:xfrm>
          <a:prstGeom prst="rect">
            <a:avLst/>
          </a:prstGeom>
          <a:solidFill>
            <a:srgbClr val="97C87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Channels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520" y="2900365"/>
            <a:ext cx="1310554" cy="486848"/>
          </a:xfrm>
          <a:prstGeom prst="rect">
            <a:avLst/>
          </a:prstGeom>
          <a:solidFill>
            <a:srgbClr val="97C87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Inbound DID Calling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520" y="3387213"/>
            <a:ext cx="1310554" cy="486848"/>
          </a:xfrm>
          <a:prstGeom prst="rect">
            <a:avLst/>
          </a:prstGeom>
          <a:solidFill>
            <a:srgbClr val="97C87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Outbound Calling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520" y="3874061"/>
            <a:ext cx="1310554" cy="486848"/>
          </a:xfrm>
          <a:prstGeom prst="rect">
            <a:avLst/>
          </a:prstGeom>
          <a:solidFill>
            <a:srgbClr val="97C87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Auto Detecting DR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520" y="4390357"/>
            <a:ext cx="1310554" cy="486848"/>
          </a:xfrm>
          <a:prstGeom prst="rect">
            <a:avLst/>
          </a:prstGeom>
          <a:solidFill>
            <a:srgbClr val="97C87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Monitoring &amp; Alerts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5230" y="2460517"/>
            <a:ext cx="2956524" cy="43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Adtran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 Rental Included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230" y="1950169"/>
            <a:ext cx="2956524" cy="43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12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230" y="2947365"/>
            <a:ext cx="2956524" cy="43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Unlimited Calling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230" y="3921061"/>
            <a:ext cx="2956524" cy="43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Included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230" y="3434213"/>
            <a:ext cx="2956524" cy="43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Unlimited Calling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5230" y="4413857"/>
            <a:ext cx="2956524" cy="43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Included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29200" y="1932807"/>
            <a:ext cx="1310554" cy="1040619"/>
            <a:chOff x="3534622" y="3577103"/>
            <a:chExt cx="1737360" cy="1379514"/>
          </a:xfrm>
        </p:grpSpPr>
        <p:sp>
          <p:nvSpPr>
            <p:cNvPr id="22" name="Rectangle 21"/>
            <p:cNvSpPr/>
            <p:nvPr/>
          </p:nvSpPr>
          <p:spPr>
            <a:xfrm>
              <a:off x="3534622" y="4225096"/>
              <a:ext cx="1737360" cy="731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Roboto Book"/>
                  <a:ea typeface="+mn-ea"/>
                  <a:cs typeface="+mn-cs"/>
                </a:rPr>
                <a:t>$299.99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34622" y="3579699"/>
              <a:ext cx="1737360" cy="645399"/>
            </a:xfrm>
            <a:prstGeom prst="rect">
              <a:avLst/>
            </a:prstGeom>
            <a:solidFill>
              <a:srgbClr val="97C870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ook"/>
                  <a:ea typeface="+mn-ea"/>
                  <a:cs typeface="+mn-cs"/>
                </a:rPr>
                <a:t>3 Year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34622" y="3577103"/>
              <a:ext cx="1737360" cy="1379514"/>
            </a:xfrm>
            <a:prstGeom prst="rect">
              <a:avLst/>
            </a:prstGeom>
            <a:noFill/>
            <a:ln w="25400" cap="flat" cmpd="sng" algn="ctr">
              <a:solidFill>
                <a:srgbClr val="E8E8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ook"/>
                <a:ea typeface="+mn-ea"/>
                <a:cs typeface="+mn-cs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45080" y="5107147"/>
            <a:ext cx="4030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DIDs &amp; 1 Toll Free Number are Included</a:t>
            </a:r>
          </a:p>
          <a:p>
            <a:pPr marL="285750" marR="0" lvl="0" indent="-28575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 Access is Customer Provided</a:t>
            </a:r>
          </a:p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or can be Ordered from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nexVortex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5D9CD-ABDA-4EDE-B0C9-AE85A88547FE}"/>
              </a:ext>
            </a:extLst>
          </p:cNvPr>
          <p:cNvSpPr txBox="1"/>
          <p:nvPr/>
        </p:nvSpPr>
        <p:spPr>
          <a:xfrm>
            <a:off x="5410200" y="3490839"/>
            <a:ext cx="23519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Sip or PRI handoff</a:t>
            </a:r>
          </a:p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Includes Free Calling</a:t>
            </a:r>
          </a:p>
        </p:txBody>
      </p:sp>
    </p:spTree>
    <p:extLst>
      <p:ext uri="{BB962C8B-B14F-4D97-AF65-F5344CB8AC3E}">
        <p14:creationId xmlns:p14="http://schemas.microsoft.com/office/powerpoint/2010/main" val="12200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latin typeface="Roboto Book"/>
                <a:cs typeface="Arial" panose="020B0604020202020204" pitchFamily="34" charset="0"/>
              </a:rPr>
              <a:t>PRI vs </a:t>
            </a:r>
            <a:r>
              <a:rPr lang="en-US" sz="3200" b="1" dirty="0" err="1">
                <a:latin typeface="Roboto Book"/>
                <a:cs typeface="Arial" panose="020B0604020202020204" pitchFamily="34" charset="0"/>
              </a:rPr>
              <a:t>mSIP</a:t>
            </a:r>
            <a:endParaRPr lang="en-US" sz="3200" b="1" dirty="0">
              <a:latin typeface="Roboto Book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stCxn id="9" idx="0"/>
            <a:endCxn id="26" idx="13"/>
          </p:cNvCxnSpPr>
          <p:nvPr/>
        </p:nvCxnSpPr>
        <p:spPr>
          <a:xfrm flipH="1" flipV="1">
            <a:off x="1269962" y="2647392"/>
            <a:ext cx="159932" cy="1583076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7587" y="4230468"/>
            <a:ext cx="1864613" cy="73152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96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 Channel PRI</a:t>
            </a:r>
          </a:p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$299 - $399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4992469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96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 Channel mSIP</a:t>
            </a:r>
          </a:p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$329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1169" y="1398691"/>
            <a:ext cx="228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49C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 PRI</a:t>
            </a:r>
          </a:p>
        </p:txBody>
      </p:sp>
      <p:cxnSp>
        <p:nvCxnSpPr>
          <p:cNvPr id="24" name="Straight Connector 23"/>
          <p:cNvCxnSpPr>
            <a:endCxn id="47" idx="13"/>
          </p:cNvCxnSpPr>
          <p:nvPr/>
        </p:nvCxnSpPr>
        <p:spPr>
          <a:xfrm flipH="1" flipV="1">
            <a:off x="6787920" y="2728974"/>
            <a:ext cx="1609" cy="936373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83853" y="1398691"/>
            <a:ext cx="228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49C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mSIP Plan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6244436" y="4175871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mSIP Network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52299" y="1463039"/>
            <a:ext cx="3200400" cy="5943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41275"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about DR? / Dual Connections?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52299" y="2253778"/>
            <a:ext cx="3200400" cy="384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41275"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about more channels?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2299" y="2834205"/>
            <a:ext cx="3200400" cy="5943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41275"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about a 2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PBX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 2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Location?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69946" y="3624944"/>
            <a:ext cx="3200400" cy="5943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41275"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about Remote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Phone E911?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81175" y="4415683"/>
            <a:ext cx="3200400" cy="5943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41275"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about Visibility, Portal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 and Control?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90800" y="5206424"/>
            <a:ext cx="3200400" cy="5943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41275"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about Speed to Deployment?</a:t>
            </a:r>
          </a:p>
        </p:txBody>
      </p:sp>
      <p:cxnSp>
        <p:nvCxnSpPr>
          <p:cNvPr id="40" name="Straight Connector 39"/>
          <p:cNvCxnSpPr>
            <a:stCxn id="52" idx="2"/>
            <a:endCxn id="42" idx="16"/>
          </p:cNvCxnSpPr>
          <p:nvPr/>
        </p:nvCxnSpPr>
        <p:spPr>
          <a:xfrm flipV="1">
            <a:off x="7419844" y="3014517"/>
            <a:ext cx="406780" cy="793394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2" idx="0"/>
            <a:endCxn id="50" idx="17"/>
          </p:cNvCxnSpPr>
          <p:nvPr/>
        </p:nvCxnSpPr>
        <p:spPr>
          <a:xfrm flipV="1">
            <a:off x="7716273" y="3665346"/>
            <a:ext cx="692666" cy="400319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861282" y="1928530"/>
            <a:ext cx="820578" cy="947738"/>
            <a:chOff x="912813" y="4133850"/>
            <a:chExt cx="655638" cy="757238"/>
          </a:xfrm>
        </p:grpSpPr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912813" y="4133850"/>
              <a:ext cx="655638" cy="757238"/>
            </a:xfrm>
            <a:custGeom>
              <a:avLst/>
              <a:gdLst>
                <a:gd name="T0" fmla="*/ 245 w 255"/>
                <a:gd name="T1" fmla="*/ 282 h 294"/>
                <a:gd name="T2" fmla="*/ 245 w 255"/>
                <a:gd name="T3" fmla="*/ 18 h 294"/>
                <a:gd name="T4" fmla="*/ 255 w 255"/>
                <a:gd name="T5" fmla="*/ 18 h 294"/>
                <a:gd name="T6" fmla="*/ 255 w 255"/>
                <a:gd name="T7" fmla="*/ 0 h 294"/>
                <a:gd name="T8" fmla="*/ 0 w 255"/>
                <a:gd name="T9" fmla="*/ 0 h 294"/>
                <a:gd name="T10" fmla="*/ 0 w 255"/>
                <a:gd name="T11" fmla="*/ 18 h 294"/>
                <a:gd name="T12" fmla="*/ 10 w 255"/>
                <a:gd name="T13" fmla="*/ 18 h 294"/>
                <a:gd name="T14" fmla="*/ 10 w 255"/>
                <a:gd name="T15" fmla="*/ 282 h 294"/>
                <a:gd name="T16" fmla="*/ 0 w 255"/>
                <a:gd name="T17" fmla="*/ 282 h 294"/>
                <a:gd name="T18" fmla="*/ 0 w 255"/>
                <a:gd name="T19" fmla="*/ 294 h 294"/>
                <a:gd name="T20" fmla="*/ 255 w 255"/>
                <a:gd name="T21" fmla="*/ 294 h 294"/>
                <a:gd name="T22" fmla="*/ 255 w 255"/>
                <a:gd name="T23" fmla="*/ 282 h 294"/>
                <a:gd name="T24" fmla="*/ 245 w 255"/>
                <a:gd name="T25" fmla="*/ 282 h 294"/>
                <a:gd name="T26" fmla="*/ 127 w 255"/>
                <a:gd name="T27" fmla="*/ 223 h 294"/>
                <a:gd name="T28" fmla="*/ 110 w 255"/>
                <a:gd name="T29" fmla="*/ 240 h 294"/>
                <a:gd name="T30" fmla="*/ 110 w 255"/>
                <a:gd name="T31" fmla="*/ 240 h 294"/>
                <a:gd name="T32" fmla="*/ 110 w 255"/>
                <a:gd name="T33" fmla="*/ 281 h 294"/>
                <a:gd name="T34" fmla="*/ 22 w 255"/>
                <a:gd name="T35" fmla="*/ 281 h 294"/>
                <a:gd name="T36" fmla="*/ 22 w 255"/>
                <a:gd name="T37" fmla="*/ 23 h 294"/>
                <a:gd name="T38" fmla="*/ 233 w 255"/>
                <a:gd name="T39" fmla="*/ 23 h 294"/>
                <a:gd name="T40" fmla="*/ 233 w 255"/>
                <a:gd name="T41" fmla="*/ 281 h 294"/>
                <a:gd name="T42" fmla="*/ 145 w 255"/>
                <a:gd name="T43" fmla="*/ 281 h 294"/>
                <a:gd name="T44" fmla="*/ 145 w 255"/>
                <a:gd name="T45" fmla="*/ 240 h 294"/>
                <a:gd name="T46" fmla="*/ 127 w 255"/>
                <a:gd name="T47" fmla="*/ 22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5" h="294">
                  <a:moveTo>
                    <a:pt x="245" y="282"/>
                  </a:moveTo>
                  <a:cubicBezTo>
                    <a:pt x="245" y="18"/>
                    <a:pt x="245" y="18"/>
                    <a:pt x="245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82"/>
                    <a:pt x="10" y="282"/>
                    <a:pt x="1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55" y="294"/>
                    <a:pt x="255" y="294"/>
                    <a:pt x="255" y="294"/>
                  </a:cubicBezTo>
                  <a:cubicBezTo>
                    <a:pt x="255" y="282"/>
                    <a:pt x="255" y="282"/>
                    <a:pt x="255" y="282"/>
                  </a:cubicBezTo>
                  <a:lnTo>
                    <a:pt x="245" y="282"/>
                  </a:lnTo>
                  <a:close/>
                  <a:moveTo>
                    <a:pt x="127" y="223"/>
                  </a:moveTo>
                  <a:cubicBezTo>
                    <a:pt x="118" y="223"/>
                    <a:pt x="110" y="231"/>
                    <a:pt x="110" y="240"/>
                  </a:cubicBezTo>
                  <a:cubicBezTo>
                    <a:pt x="110" y="240"/>
                    <a:pt x="110" y="240"/>
                    <a:pt x="110" y="240"/>
                  </a:cubicBezTo>
                  <a:cubicBezTo>
                    <a:pt x="110" y="281"/>
                    <a:pt x="110" y="281"/>
                    <a:pt x="110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33" y="281"/>
                    <a:pt x="233" y="281"/>
                    <a:pt x="233" y="281"/>
                  </a:cubicBezTo>
                  <a:cubicBezTo>
                    <a:pt x="145" y="281"/>
                    <a:pt x="145" y="281"/>
                    <a:pt x="145" y="281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45" y="231"/>
                    <a:pt x="137" y="223"/>
                    <a:pt x="127" y="223"/>
                  </a:cubicBezTo>
                  <a:close/>
                </a:path>
              </a:pathLst>
            </a:custGeom>
            <a:solidFill>
              <a:srgbClr val="6BC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1050925" y="4275138"/>
              <a:ext cx="377825" cy="487363"/>
            </a:xfrm>
            <a:custGeom>
              <a:avLst/>
              <a:gdLst>
                <a:gd name="T0" fmla="*/ 0 w 238"/>
                <a:gd name="T1" fmla="*/ 0 h 307"/>
                <a:gd name="T2" fmla="*/ 45 w 238"/>
                <a:gd name="T3" fmla="*/ 0 h 307"/>
                <a:gd name="T4" fmla="*/ 45 w 238"/>
                <a:gd name="T5" fmla="*/ 46 h 307"/>
                <a:gd name="T6" fmla="*/ 0 w 238"/>
                <a:gd name="T7" fmla="*/ 46 h 307"/>
                <a:gd name="T8" fmla="*/ 0 w 238"/>
                <a:gd name="T9" fmla="*/ 0 h 307"/>
                <a:gd name="T10" fmla="*/ 97 w 238"/>
                <a:gd name="T11" fmla="*/ 0 h 307"/>
                <a:gd name="T12" fmla="*/ 141 w 238"/>
                <a:gd name="T13" fmla="*/ 0 h 307"/>
                <a:gd name="T14" fmla="*/ 141 w 238"/>
                <a:gd name="T15" fmla="*/ 46 h 307"/>
                <a:gd name="T16" fmla="*/ 97 w 238"/>
                <a:gd name="T17" fmla="*/ 46 h 307"/>
                <a:gd name="T18" fmla="*/ 97 w 238"/>
                <a:gd name="T19" fmla="*/ 0 h 307"/>
                <a:gd name="T20" fmla="*/ 238 w 238"/>
                <a:gd name="T21" fmla="*/ 46 h 307"/>
                <a:gd name="T22" fmla="*/ 193 w 238"/>
                <a:gd name="T23" fmla="*/ 46 h 307"/>
                <a:gd name="T24" fmla="*/ 193 w 238"/>
                <a:gd name="T25" fmla="*/ 0 h 307"/>
                <a:gd name="T26" fmla="*/ 238 w 238"/>
                <a:gd name="T27" fmla="*/ 0 h 307"/>
                <a:gd name="T28" fmla="*/ 238 w 238"/>
                <a:gd name="T29" fmla="*/ 46 h 307"/>
                <a:gd name="T30" fmla="*/ 0 w 238"/>
                <a:gd name="T31" fmla="*/ 88 h 307"/>
                <a:gd name="T32" fmla="*/ 45 w 238"/>
                <a:gd name="T33" fmla="*/ 88 h 307"/>
                <a:gd name="T34" fmla="*/ 45 w 238"/>
                <a:gd name="T35" fmla="*/ 133 h 307"/>
                <a:gd name="T36" fmla="*/ 0 w 238"/>
                <a:gd name="T37" fmla="*/ 133 h 307"/>
                <a:gd name="T38" fmla="*/ 0 w 238"/>
                <a:gd name="T39" fmla="*/ 88 h 307"/>
                <a:gd name="T40" fmla="*/ 97 w 238"/>
                <a:gd name="T41" fmla="*/ 88 h 307"/>
                <a:gd name="T42" fmla="*/ 141 w 238"/>
                <a:gd name="T43" fmla="*/ 88 h 307"/>
                <a:gd name="T44" fmla="*/ 141 w 238"/>
                <a:gd name="T45" fmla="*/ 133 h 307"/>
                <a:gd name="T46" fmla="*/ 97 w 238"/>
                <a:gd name="T47" fmla="*/ 133 h 307"/>
                <a:gd name="T48" fmla="*/ 97 w 238"/>
                <a:gd name="T49" fmla="*/ 88 h 307"/>
                <a:gd name="T50" fmla="*/ 238 w 238"/>
                <a:gd name="T51" fmla="*/ 133 h 307"/>
                <a:gd name="T52" fmla="*/ 193 w 238"/>
                <a:gd name="T53" fmla="*/ 133 h 307"/>
                <a:gd name="T54" fmla="*/ 193 w 238"/>
                <a:gd name="T55" fmla="*/ 88 h 307"/>
                <a:gd name="T56" fmla="*/ 238 w 238"/>
                <a:gd name="T57" fmla="*/ 88 h 307"/>
                <a:gd name="T58" fmla="*/ 238 w 238"/>
                <a:gd name="T59" fmla="*/ 133 h 307"/>
                <a:gd name="T60" fmla="*/ 0 w 238"/>
                <a:gd name="T61" fmla="*/ 175 h 307"/>
                <a:gd name="T62" fmla="*/ 45 w 238"/>
                <a:gd name="T63" fmla="*/ 175 h 307"/>
                <a:gd name="T64" fmla="*/ 45 w 238"/>
                <a:gd name="T65" fmla="*/ 221 h 307"/>
                <a:gd name="T66" fmla="*/ 0 w 238"/>
                <a:gd name="T67" fmla="*/ 221 h 307"/>
                <a:gd name="T68" fmla="*/ 0 w 238"/>
                <a:gd name="T69" fmla="*/ 175 h 307"/>
                <a:gd name="T70" fmla="*/ 97 w 238"/>
                <a:gd name="T71" fmla="*/ 175 h 307"/>
                <a:gd name="T72" fmla="*/ 141 w 238"/>
                <a:gd name="T73" fmla="*/ 175 h 307"/>
                <a:gd name="T74" fmla="*/ 141 w 238"/>
                <a:gd name="T75" fmla="*/ 221 h 307"/>
                <a:gd name="T76" fmla="*/ 97 w 238"/>
                <a:gd name="T77" fmla="*/ 221 h 307"/>
                <a:gd name="T78" fmla="*/ 97 w 238"/>
                <a:gd name="T79" fmla="*/ 175 h 307"/>
                <a:gd name="T80" fmla="*/ 238 w 238"/>
                <a:gd name="T81" fmla="*/ 221 h 307"/>
                <a:gd name="T82" fmla="*/ 193 w 238"/>
                <a:gd name="T83" fmla="*/ 221 h 307"/>
                <a:gd name="T84" fmla="*/ 193 w 238"/>
                <a:gd name="T85" fmla="*/ 175 h 307"/>
                <a:gd name="T86" fmla="*/ 238 w 238"/>
                <a:gd name="T87" fmla="*/ 175 h 307"/>
                <a:gd name="T88" fmla="*/ 238 w 238"/>
                <a:gd name="T89" fmla="*/ 221 h 307"/>
                <a:gd name="T90" fmla="*/ 0 w 238"/>
                <a:gd name="T91" fmla="*/ 261 h 307"/>
                <a:gd name="T92" fmla="*/ 45 w 238"/>
                <a:gd name="T93" fmla="*/ 261 h 307"/>
                <a:gd name="T94" fmla="*/ 45 w 238"/>
                <a:gd name="T95" fmla="*/ 307 h 307"/>
                <a:gd name="T96" fmla="*/ 0 w 238"/>
                <a:gd name="T97" fmla="*/ 307 h 307"/>
                <a:gd name="T98" fmla="*/ 0 w 238"/>
                <a:gd name="T99" fmla="*/ 261 h 307"/>
                <a:gd name="T100" fmla="*/ 238 w 238"/>
                <a:gd name="T101" fmla="*/ 307 h 307"/>
                <a:gd name="T102" fmla="*/ 193 w 238"/>
                <a:gd name="T103" fmla="*/ 307 h 307"/>
                <a:gd name="T104" fmla="*/ 193 w 238"/>
                <a:gd name="T105" fmla="*/ 261 h 307"/>
                <a:gd name="T106" fmla="*/ 238 w 238"/>
                <a:gd name="T107" fmla="*/ 261 h 307"/>
                <a:gd name="T108" fmla="*/ 238 w 238"/>
                <a:gd name="T109" fmla="*/ 307 h 307"/>
                <a:gd name="T110" fmla="*/ 238 w 238"/>
                <a:gd name="T111" fmla="*/ 307 h 307"/>
                <a:gd name="T112" fmla="*/ 238 w 238"/>
                <a:gd name="T1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8" h="307">
                  <a:moveTo>
                    <a:pt x="0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0" y="46"/>
                  </a:lnTo>
                  <a:lnTo>
                    <a:pt x="0" y="0"/>
                  </a:lnTo>
                  <a:close/>
                  <a:moveTo>
                    <a:pt x="97" y="0"/>
                  </a:moveTo>
                  <a:lnTo>
                    <a:pt x="141" y="0"/>
                  </a:lnTo>
                  <a:lnTo>
                    <a:pt x="141" y="46"/>
                  </a:lnTo>
                  <a:lnTo>
                    <a:pt x="97" y="46"/>
                  </a:lnTo>
                  <a:lnTo>
                    <a:pt x="97" y="0"/>
                  </a:lnTo>
                  <a:close/>
                  <a:moveTo>
                    <a:pt x="238" y="46"/>
                  </a:moveTo>
                  <a:lnTo>
                    <a:pt x="193" y="46"/>
                  </a:lnTo>
                  <a:lnTo>
                    <a:pt x="193" y="0"/>
                  </a:lnTo>
                  <a:lnTo>
                    <a:pt x="238" y="0"/>
                  </a:lnTo>
                  <a:lnTo>
                    <a:pt x="238" y="46"/>
                  </a:lnTo>
                  <a:close/>
                  <a:moveTo>
                    <a:pt x="0" y="88"/>
                  </a:moveTo>
                  <a:lnTo>
                    <a:pt x="45" y="88"/>
                  </a:lnTo>
                  <a:lnTo>
                    <a:pt x="45" y="133"/>
                  </a:lnTo>
                  <a:lnTo>
                    <a:pt x="0" y="133"/>
                  </a:lnTo>
                  <a:lnTo>
                    <a:pt x="0" y="88"/>
                  </a:lnTo>
                  <a:close/>
                  <a:moveTo>
                    <a:pt x="97" y="88"/>
                  </a:moveTo>
                  <a:lnTo>
                    <a:pt x="141" y="88"/>
                  </a:lnTo>
                  <a:lnTo>
                    <a:pt x="141" y="133"/>
                  </a:lnTo>
                  <a:lnTo>
                    <a:pt x="97" y="133"/>
                  </a:lnTo>
                  <a:lnTo>
                    <a:pt x="97" y="88"/>
                  </a:lnTo>
                  <a:close/>
                  <a:moveTo>
                    <a:pt x="238" y="133"/>
                  </a:moveTo>
                  <a:lnTo>
                    <a:pt x="193" y="133"/>
                  </a:lnTo>
                  <a:lnTo>
                    <a:pt x="193" y="88"/>
                  </a:lnTo>
                  <a:lnTo>
                    <a:pt x="238" y="88"/>
                  </a:lnTo>
                  <a:lnTo>
                    <a:pt x="238" y="133"/>
                  </a:lnTo>
                  <a:close/>
                  <a:moveTo>
                    <a:pt x="0" y="175"/>
                  </a:moveTo>
                  <a:lnTo>
                    <a:pt x="45" y="175"/>
                  </a:lnTo>
                  <a:lnTo>
                    <a:pt x="45" y="221"/>
                  </a:lnTo>
                  <a:lnTo>
                    <a:pt x="0" y="221"/>
                  </a:lnTo>
                  <a:lnTo>
                    <a:pt x="0" y="175"/>
                  </a:lnTo>
                  <a:close/>
                  <a:moveTo>
                    <a:pt x="97" y="175"/>
                  </a:moveTo>
                  <a:lnTo>
                    <a:pt x="141" y="175"/>
                  </a:lnTo>
                  <a:lnTo>
                    <a:pt x="141" y="221"/>
                  </a:lnTo>
                  <a:lnTo>
                    <a:pt x="97" y="221"/>
                  </a:lnTo>
                  <a:lnTo>
                    <a:pt x="97" y="175"/>
                  </a:lnTo>
                  <a:close/>
                  <a:moveTo>
                    <a:pt x="238" y="221"/>
                  </a:moveTo>
                  <a:lnTo>
                    <a:pt x="193" y="221"/>
                  </a:lnTo>
                  <a:lnTo>
                    <a:pt x="193" y="175"/>
                  </a:lnTo>
                  <a:lnTo>
                    <a:pt x="238" y="175"/>
                  </a:lnTo>
                  <a:lnTo>
                    <a:pt x="238" y="221"/>
                  </a:lnTo>
                  <a:close/>
                  <a:moveTo>
                    <a:pt x="0" y="261"/>
                  </a:moveTo>
                  <a:lnTo>
                    <a:pt x="45" y="261"/>
                  </a:lnTo>
                  <a:lnTo>
                    <a:pt x="45" y="307"/>
                  </a:lnTo>
                  <a:lnTo>
                    <a:pt x="0" y="307"/>
                  </a:lnTo>
                  <a:lnTo>
                    <a:pt x="0" y="261"/>
                  </a:lnTo>
                  <a:close/>
                  <a:moveTo>
                    <a:pt x="238" y="307"/>
                  </a:moveTo>
                  <a:lnTo>
                    <a:pt x="193" y="307"/>
                  </a:lnTo>
                  <a:lnTo>
                    <a:pt x="193" y="261"/>
                  </a:lnTo>
                  <a:lnTo>
                    <a:pt x="238" y="261"/>
                  </a:lnTo>
                  <a:lnTo>
                    <a:pt x="238" y="307"/>
                  </a:lnTo>
                  <a:close/>
                  <a:moveTo>
                    <a:pt x="238" y="307"/>
                  </a:moveTo>
                  <a:lnTo>
                    <a:pt x="238" y="307"/>
                  </a:lnTo>
                  <a:close/>
                </a:path>
              </a:pathLst>
            </a:custGeom>
            <a:solidFill>
              <a:srgbClr val="C4E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7543800" y="2290762"/>
            <a:ext cx="655638" cy="757238"/>
            <a:chOff x="912813" y="4133850"/>
            <a:chExt cx="655638" cy="757238"/>
          </a:xfrm>
        </p:grpSpPr>
        <p:sp>
          <p:nvSpPr>
            <p:cNvPr id="42" name="Freeform 25"/>
            <p:cNvSpPr>
              <a:spLocks noEditPoints="1"/>
            </p:cNvSpPr>
            <p:nvPr/>
          </p:nvSpPr>
          <p:spPr bwMode="auto">
            <a:xfrm>
              <a:off x="912813" y="4133850"/>
              <a:ext cx="655638" cy="757238"/>
            </a:xfrm>
            <a:custGeom>
              <a:avLst/>
              <a:gdLst>
                <a:gd name="T0" fmla="*/ 245 w 255"/>
                <a:gd name="T1" fmla="*/ 282 h 294"/>
                <a:gd name="T2" fmla="*/ 245 w 255"/>
                <a:gd name="T3" fmla="*/ 18 h 294"/>
                <a:gd name="T4" fmla="*/ 255 w 255"/>
                <a:gd name="T5" fmla="*/ 18 h 294"/>
                <a:gd name="T6" fmla="*/ 255 w 255"/>
                <a:gd name="T7" fmla="*/ 0 h 294"/>
                <a:gd name="T8" fmla="*/ 0 w 255"/>
                <a:gd name="T9" fmla="*/ 0 h 294"/>
                <a:gd name="T10" fmla="*/ 0 w 255"/>
                <a:gd name="T11" fmla="*/ 18 h 294"/>
                <a:gd name="T12" fmla="*/ 10 w 255"/>
                <a:gd name="T13" fmla="*/ 18 h 294"/>
                <a:gd name="T14" fmla="*/ 10 w 255"/>
                <a:gd name="T15" fmla="*/ 282 h 294"/>
                <a:gd name="T16" fmla="*/ 0 w 255"/>
                <a:gd name="T17" fmla="*/ 282 h 294"/>
                <a:gd name="T18" fmla="*/ 0 w 255"/>
                <a:gd name="T19" fmla="*/ 294 h 294"/>
                <a:gd name="T20" fmla="*/ 255 w 255"/>
                <a:gd name="T21" fmla="*/ 294 h 294"/>
                <a:gd name="T22" fmla="*/ 255 w 255"/>
                <a:gd name="T23" fmla="*/ 282 h 294"/>
                <a:gd name="T24" fmla="*/ 245 w 255"/>
                <a:gd name="T25" fmla="*/ 282 h 294"/>
                <a:gd name="T26" fmla="*/ 127 w 255"/>
                <a:gd name="T27" fmla="*/ 223 h 294"/>
                <a:gd name="T28" fmla="*/ 110 w 255"/>
                <a:gd name="T29" fmla="*/ 240 h 294"/>
                <a:gd name="T30" fmla="*/ 110 w 255"/>
                <a:gd name="T31" fmla="*/ 240 h 294"/>
                <a:gd name="T32" fmla="*/ 110 w 255"/>
                <a:gd name="T33" fmla="*/ 281 h 294"/>
                <a:gd name="T34" fmla="*/ 22 w 255"/>
                <a:gd name="T35" fmla="*/ 281 h 294"/>
                <a:gd name="T36" fmla="*/ 22 w 255"/>
                <a:gd name="T37" fmla="*/ 23 h 294"/>
                <a:gd name="T38" fmla="*/ 233 w 255"/>
                <a:gd name="T39" fmla="*/ 23 h 294"/>
                <a:gd name="T40" fmla="*/ 233 w 255"/>
                <a:gd name="T41" fmla="*/ 281 h 294"/>
                <a:gd name="T42" fmla="*/ 145 w 255"/>
                <a:gd name="T43" fmla="*/ 281 h 294"/>
                <a:gd name="T44" fmla="*/ 145 w 255"/>
                <a:gd name="T45" fmla="*/ 240 h 294"/>
                <a:gd name="T46" fmla="*/ 127 w 255"/>
                <a:gd name="T47" fmla="*/ 22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5" h="294">
                  <a:moveTo>
                    <a:pt x="245" y="282"/>
                  </a:moveTo>
                  <a:cubicBezTo>
                    <a:pt x="245" y="18"/>
                    <a:pt x="245" y="18"/>
                    <a:pt x="245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82"/>
                    <a:pt x="10" y="282"/>
                    <a:pt x="1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55" y="294"/>
                    <a:pt x="255" y="294"/>
                    <a:pt x="255" y="294"/>
                  </a:cubicBezTo>
                  <a:cubicBezTo>
                    <a:pt x="255" y="282"/>
                    <a:pt x="255" y="282"/>
                    <a:pt x="255" y="282"/>
                  </a:cubicBezTo>
                  <a:lnTo>
                    <a:pt x="245" y="282"/>
                  </a:lnTo>
                  <a:close/>
                  <a:moveTo>
                    <a:pt x="127" y="223"/>
                  </a:moveTo>
                  <a:cubicBezTo>
                    <a:pt x="118" y="223"/>
                    <a:pt x="110" y="231"/>
                    <a:pt x="110" y="240"/>
                  </a:cubicBezTo>
                  <a:cubicBezTo>
                    <a:pt x="110" y="240"/>
                    <a:pt x="110" y="240"/>
                    <a:pt x="110" y="240"/>
                  </a:cubicBezTo>
                  <a:cubicBezTo>
                    <a:pt x="110" y="281"/>
                    <a:pt x="110" y="281"/>
                    <a:pt x="110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33" y="281"/>
                    <a:pt x="233" y="281"/>
                    <a:pt x="233" y="281"/>
                  </a:cubicBezTo>
                  <a:cubicBezTo>
                    <a:pt x="145" y="281"/>
                    <a:pt x="145" y="281"/>
                    <a:pt x="145" y="281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45" y="231"/>
                    <a:pt x="137" y="223"/>
                    <a:pt x="127" y="2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27"/>
            <p:cNvSpPr>
              <a:spLocks noEditPoints="1"/>
            </p:cNvSpPr>
            <p:nvPr/>
          </p:nvSpPr>
          <p:spPr bwMode="auto">
            <a:xfrm>
              <a:off x="1050925" y="4275138"/>
              <a:ext cx="377825" cy="487363"/>
            </a:xfrm>
            <a:custGeom>
              <a:avLst/>
              <a:gdLst>
                <a:gd name="T0" fmla="*/ 0 w 238"/>
                <a:gd name="T1" fmla="*/ 0 h 307"/>
                <a:gd name="T2" fmla="*/ 45 w 238"/>
                <a:gd name="T3" fmla="*/ 0 h 307"/>
                <a:gd name="T4" fmla="*/ 45 w 238"/>
                <a:gd name="T5" fmla="*/ 46 h 307"/>
                <a:gd name="T6" fmla="*/ 0 w 238"/>
                <a:gd name="T7" fmla="*/ 46 h 307"/>
                <a:gd name="T8" fmla="*/ 0 w 238"/>
                <a:gd name="T9" fmla="*/ 0 h 307"/>
                <a:gd name="T10" fmla="*/ 97 w 238"/>
                <a:gd name="T11" fmla="*/ 0 h 307"/>
                <a:gd name="T12" fmla="*/ 141 w 238"/>
                <a:gd name="T13" fmla="*/ 0 h 307"/>
                <a:gd name="T14" fmla="*/ 141 w 238"/>
                <a:gd name="T15" fmla="*/ 46 h 307"/>
                <a:gd name="T16" fmla="*/ 97 w 238"/>
                <a:gd name="T17" fmla="*/ 46 h 307"/>
                <a:gd name="T18" fmla="*/ 97 w 238"/>
                <a:gd name="T19" fmla="*/ 0 h 307"/>
                <a:gd name="T20" fmla="*/ 238 w 238"/>
                <a:gd name="T21" fmla="*/ 46 h 307"/>
                <a:gd name="T22" fmla="*/ 193 w 238"/>
                <a:gd name="T23" fmla="*/ 46 h 307"/>
                <a:gd name="T24" fmla="*/ 193 w 238"/>
                <a:gd name="T25" fmla="*/ 0 h 307"/>
                <a:gd name="T26" fmla="*/ 238 w 238"/>
                <a:gd name="T27" fmla="*/ 0 h 307"/>
                <a:gd name="T28" fmla="*/ 238 w 238"/>
                <a:gd name="T29" fmla="*/ 46 h 307"/>
                <a:gd name="T30" fmla="*/ 0 w 238"/>
                <a:gd name="T31" fmla="*/ 88 h 307"/>
                <a:gd name="T32" fmla="*/ 45 w 238"/>
                <a:gd name="T33" fmla="*/ 88 h 307"/>
                <a:gd name="T34" fmla="*/ 45 w 238"/>
                <a:gd name="T35" fmla="*/ 133 h 307"/>
                <a:gd name="T36" fmla="*/ 0 w 238"/>
                <a:gd name="T37" fmla="*/ 133 h 307"/>
                <a:gd name="T38" fmla="*/ 0 w 238"/>
                <a:gd name="T39" fmla="*/ 88 h 307"/>
                <a:gd name="T40" fmla="*/ 97 w 238"/>
                <a:gd name="T41" fmla="*/ 88 h 307"/>
                <a:gd name="T42" fmla="*/ 141 w 238"/>
                <a:gd name="T43" fmla="*/ 88 h 307"/>
                <a:gd name="T44" fmla="*/ 141 w 238"/>
                <a:gd name="T45" fmla="*/ 133 h 307"/>
                <a:gd name="T46" fmla="*/ 97 w 238"/>
                <a:gd name="T47" fmla="*/ 133 h 307"/>
                <a:gd name="T48" fmla="*/ 97 w 238"/>
                <a:gd name="T49" fmla="*/ 88 h 307"/>
                <a:gd name="T50" fmla="*/ 238 w 238"/>
                <a:gd name="T51" fmla="*/ 133 h 307"/>
                <a:gd name="T52" fmla="*/ 193 w 238"/>
                <a:gd name="T53" fmla="*/ 133 h 307"/>
                <a:gd name="T54" fmla="*/ 193 w 238"/>
                <a:gd name="T55" fmla="*/ 88 h 307"/>
                <a:gd name="T56" fmla="*/ 238 w 238"/>
                <a:gd name="T57" fmla="*/ 88 h 307"/>
                <a:gd name="T58" fmla="*/ 238 w 238"/>
                <a:gd name="T59" fmla="*/ 133 h 307"/>
                <a:gd name="T60" fmla="*/ 0 w 238"/>
                <a:gd name="T61" fmla="*/ 175 h 307"/>
                <a:gd name="T62" fmla="*/ 45 w 238"/>
                <a:gd name="T63" fmla="*/ 175 h 307"/>
                <a:gd name="T64" fmla="*/ 45 w 238"/>
                <a:gd name="T65" fmla="*/ 221 h 307"/>
                <a:gd name="T66" fmla="*/ 0 w 238"/>
                <a:gd name="T67" fmla="*/ 221 h 307"/>
                <a:gd name="T68" fmla="*/ 0 w 238"/>
                <a:gd name="T69" fmla="*/ 175 h 307"/>
                <a:gd name="T70" fmla="*/ 97 w 238"/>
                <a:gd name="T71" fmla="*/ 175 h 307"/>
                <a:gd name="T72" fmla="*/ 141 w 238"/>
                <a:gd name="T73" fmla="*/ 175 h 307"/>
                <a:gd name="T74" fmla="*/ 141 w 238"/>
                <a:gd name="T75" fmla="*/ 221 h 307"/>
                <a:gd name="T76" fmla="*/ 97 w 238"/>
                <a:gd name="T77" fmla="*/ 221 h 307"/>
                <a:gd name="T78" fmla="*/ 97 w 238"/>
                <a:gd name="T79" fmla="*/ 175 h 307"/>
                <a:gd name="T80" fmla="*/ 238 w 238"/>
                <a:gd name="T81" fmla="*/ 221 h 307"/>
                <a:gd name="T82" fmla="*/ 193 w 238"/>
                <a:gd name="T83" fmla="*/ 221 h 307"/>
                <a:gd name="T84" fmla="*/ 193 w 238"/>
                <a:gd name="T85" fmla="*/ 175 h 307"/>
                <a:gd name="T86" fmla="*/ 238 w 238"/>
                <a:gd name="T87" fmla="*/ 175 h 307"/>
                <a:gd name="T88" fmla="*/ 238 w 238"/>
                <a:gd name="T89" fmla="*/ 221 h 307"/>
                <a:gd name="T90" fmla="*/ 0 w 238"/>
                <a:gd name="T91" fmla="*/ 261 h 307"/>
                <a:gd name="T92" fmla="*/ 45 w 238"/>
                <a:gd name="T93" fmla="*/ 261 h 307"/>
                <a:gd name="T94" fmla="*/ 45 w 238"/>
                <a:gd name="T95" fmla="*/ 307 h 307"/>
                <a:gd name="T96" fmla="*/ 0 w 238"/>
                <a:gd name="T97" fmla="*/ 307 h 307"/>
                <a:gd name="T98" fmla="*/ 0 w 238"/>
                <a:gd name="T99" fmla="*/ 261 h 307"/>
                <a:gd name="T100" fmla="*/ 238 w 238"/>
                <a:gd name="T101" fmla="*/ 307 h 307"/>
                <a:gd name="T102" fmla="*/ 193 w 238"/>
                <a:gd name="T103" fmla="*/ 307 h 307"/>
                <a:gd name="T104" fmla="*/ 193 w 238"/>
                <a:gd name="T105" fmla="*/ 261 h 307"/>
                <a:gd name="T106" fmla="*/ 238 w 238"/>
                <a:gd name="T107" fmla="*/ 261 h 307"/>
                <a:gd name="T108" fmla="*/ 238 w 238"/>
                <a:gd name="T109" fmla="*/ 307 h 307"/>
                <a:gd name="T110" fmla="*/ 238 w 238"/>
                <a:gd name="T111" fmla="*/ 307 h 307"/>
                <a:gd name="T112" fmla="*/ 238 w 238"/>
                <a:gd name="T1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8" h="307">
                  <a:moveTo>
                    <a:pt x="0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0" y="46"/>
                  </a:lnTo>
                  <a:lnTo>
                    <a:pt x="0" y="0"/>
                  </a:lnTo>
                  <a:close/>
                  <a:moveTo>
                    <a:pt x="97" y="0"/>
                  </a:moveTo>
                  <a:lnTo>
                    <a:pt x="141" y="0"/>
                  </a:lnTo>
                  <a:lnTo>
                    <a:pt x="141" y="46"/>
                  </a:lnTo>
                  <a:lnTo>
                    <a:pt x="97" y="46"/>
                  </a:lnTo>
                  <a:lnTo>
                    <a:pt x="97" y="0"/>
                  </a:lnTo>
                  <a:close/>
                  <a:moveTo>
                    <a:pt x="238" y="46"/>
                  </a:moveTo>
                  <a:lnTo>
                    <a:pt x="193" y="46"/>
                  </a:lnTo>
                  <a:lnTo>
                    <a:pt x="193" y="0"/>
                  </a:lnTo>
                  <a:lnTo>
                    <a:pt x="238" y="0"/>
                  </a:lnTo>
                  <a:lnTo>
                    <a:pt x="238" y="46"/>
                  </a:lnTo>
                  <a:close/>
                  <a:moveTo>
                    <a:pt x="0" y="88"/>
                  </a:moveTo>
                  <a:lnTo>
                    <a:pt x="45" y="88"/>
                  </a:lnTo>
                  <a:lnTo>
                    <a:pt x="45" y="133"/>
                  </a:lnTo>
                  <a:lnTo>
                    <a:pt x="0" y="133"/>
                  </a:lnTo>
                  <a:lnTo>
                    <a:pt x="0" y="88"/>
                  </a:lnTo>
                  <a:close/>
                  <a:moveTo>
                    <a:pt x="97" y="88"/>
                  </a:moveTo>
                  <a:lnTo>
                    <a:pt x="141" y="88"/>
                  </a:lnTo>
                  <a:lnTo>
                    <a:pt x="141" y="133"/>
                  </a:lnTo>
                  <a:lnTo>
                    <a:pt x="97" y="133"/>
                  </a:lnTo>
                  <a:lnTo>
                    <a:pt x="97" y="88"/>
                  </a:lnTo>
                  <a:close/>
                  <a:moveTo>
                    <a:pt x="238" y="133"/>
                  </a:moveTo>
                  <a:lnTo>
                    <a:pt x="193" y="133"/>
                  </a:lnTo>
                  <a:lnTo>
                    <a:pt x="193" y="88"/>
                  </a:lnTo>
                  <a:lnTo>
                    <a:pt x="238" y="88"/>
                  </a:lnTo>
                  <a:lnTo>
                    <a:pt x="238" y="133"/>
                  </a:lnTo>
                  <a:close/>
                  <a:moveTo>
                    <a:pt x="0" y="175"/>
                  </a:moveTo>
                  <a:lnTo>
                    <a:pt x="45" y="175"/>
                  </a:lnTo>
                  <a:lnTo>
                    <a:pt x="45" y="221"/>
                  </a:lnTo>
                  <a:lnTo>
                    <a:pt x="0" y="221"/>
                  </a:lnTo>
                  <a:lnTo>
                    <a:pt x="0" y="175"/>
                  </a:lnTo>
                  <a:close/>
                  <a:moveTo>
                    <a:pt x="97" y="175"/>
                  </a:moveTo>
                  <a:lnTo>
                    <a:pt x="141" y="175"/>
                  </a:lnTo>
                  <a:lnTo>
                    <a:pt x="141" y="221"/>
                  </a:lnTo>
                  <a:lnTo>
                    <a:pt x="97" y="221"/>
                  </a:lnTo>
                  <a:lnTo>
                    <a:pt x="97" y="175"/>
                  </a:lnTo>
                  <a:close/>
                  <a:moveTo>
                    <a:pt x="238" y="221"/>
                  </a:moveTo>
                  <a:lnTo>
                    <a:pt x="193" y="221"/>
                  </a:lnTo>
                  <a:lnTo>
                    <a:pt x="193" y="175"/>
                  </a:lnTo>
                  <a:lnTo>
                    <a:pt x="238" y="175"/>
                  </a:lnTo>
                  <a:lnTo>
                    <a:pt x="238" y="221"/>
                  </a:lnTo>
                  <a:close/>
                  <a:moveTo>
                    <a:pt x="0" y="261"/>
                  </a:moveTo>
                  <a:lnTo>
                    <a:pt x="45" y="261"/>
                  </a:lnTo>
                  <a:lnTo>
                    <a:pt x="45" y="307"/>
                  </a:lnTo>
                  <a:lnTo>
                    <a:pt x="0" y="307"/>
                  </a:lnTo>
                  <a:lnTo>
                    <a:pt x="0" y="261"/>
                  </a:lnTo>
                  <a:close/>
                  <a:moveTo>
                    <a:pt x="238" y="307"/>
                  </a:moveTo>
                  <a:lnTo>
                    <a:pt x="193" y="307"/>
                  </a:lnTo>
                  <a:lnTo>
                    <a:pt x="193" y="261"/>
                  </a:lnTo>
                  <a:lnTo>
                    <a:pt x="238" y="261"/>
                  </a:lnTo>
                  <a:lnTo>
                    <a:pt x="238" y="307"/>
                  </a:lnTo>
                  <a:close/>
                  <a:moveTo>
                    <a:pt x="238" y="307"/>
                  </a:moveTo>
                  <a:lnTo>
                    <a:pt x="238" y="30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6379240" y="2010112"/>
            <a:ext cx="820578" cy="947738"/>
            <a:chOff x="912813" y="4133850"/>
            <a:chExt cx="655638" cy="757238"/>
          </a:xfrm>
        </p:grpSpPr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912813" y="4133850"/>
              <a:ext cx="655638" cy="757238"/>
            </a:xfrm>
            <a:custGeom>
              <a:avLst/>
              <a:gdLst>
                <a:gd name="T0" fmla="*/ 245 w 255"/>
                <a:gd name="T1" fmla="*/ 282 h 294"/>
                <a:gd name="T2" fmla="*/ 245 w 255"/>
                <a:gd name="T3" fmla="*/ 18 h 294"/>
                <a:gd name="T4" fmla="*/ 255 w 255"/>
                <a:gd name="T5" fmla="*/ 18 h 294"/>
                <a:gd name="T6" fmla="*/ 255 w 255"/>
                <a:gd name="T7" fmla="*/ 0 h 294"/>
                <a:gd name="T8" fmla="*/ 0 w 255"/>
                <a:gd name="T9" fmla="*/ 0 h 294"/>
                <a:gd name="T10" fmla="*/ 0 w 255"/>
                <a:gd name="T11" fmla="*/ 18 h 294"/>
                <a:gd name="T12" fmla="*/ 10 w 255"/>
                <a:gd name="T13" fmla="*/ 18 h 294"/>
                <a:gd name="T14" fmla="*/ 10 w 255"/>
                <a:gd name="T15" fmla="*/ 282 h 294"/>
                <a:gd name="T16" fmla="*/ 0 w 255"/>
                <a:gd name="T17" fmla="*/ 282 h 294"/>
                <a:gd name="T18" fmla="*/ 0 w 255"/>
                <a:gd name="T19" fmla="*/ 294 h 294"/>
                <a:gd name="T20" fmla="*/ 255 w 255"/>
                <a:gd name="T21" fmla="*/ 294 h 294"/>
                <a:gd name="T22" fmla="*/ 255 w 255"/>
                <a:gd name="T23" fmla="*/ 282 h 294"/>
                <a:gd name="T24" fmla="*/ 245 w 255"/>
                <a:gd name="T25" fmla="*/ 282 h 294"/>
                <a:gd name="T26" fmla="*/ 127 w 255"/>
                <a:gd name="T27" fmla="*/ 223 h 294"/>
                <a:gd name="T28" fmla="*/ 110 w 255"/>
                <a:gd name="T29" fmla="*/ 240 h 294"/>
                <a:gd name="T30" fmla="*/ 110 w 255"/>
                <a:gd name="T31" fmla="*/ 240 h 294"/>
                <a:gd name="T32" fmla="*/ 110 w 255"/>
                <a:gd name="T33" fmla="*/ 281 h 294"/>
                <a:gd name="T34" fmla="*/ 22 w 255"/>
                <a:gd name="T35" fmla="*/ 281 h 294"/>
                <a:gd name="T36" fmla="*/ 22 w 255"/>
                <a:gd name="T37" fmla="*/ 23 h 294"/>
                <a:gd name="T38" fmla="*/ 233 w 255"/>
                <a:gd name="T39" fmla="*/ 23 h 294"/>
                <a:gd name="T40" fmla="*/ 233 w 255"/>
                <a:gd name="T41" fmla="*/ 281 h 294"/>
                <a:gd name="T42" fmla="*/ 145 w 255"/>
                <a:gd name="T43" fmla="*/ 281 h 294"/>
                <a:gd name="T44" fmla="*/ 145 w 255"/>
                <a:gd name="T45" fmla="*/ 240 h 294"/>
                <a:gd name="T46" fmla="*/ 127 w 255"/>
                <a:gd name="T47" fmla="*/ 22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5" h="294">
                  <a:moveTo>
                    <a:pt x="245" y="282"/>
                  </a:moveTo>
                  <a:cubicBezTo>
                    <a:pt x="245" y="18"/>
                    <a:pt x="245" y="18"/>
                    <a:pt x="245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82"/>
                    <a:pt x="10" y="282"/>
                    <a:pt x="1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55" y="294"/>
                    <a:pt x="255" y="294"/>
                    <a:pt x="255" y="294"/>
                  </a:cubicBezTo>
                  <a:cubicBezTo>
                    <a:pt x="255" y="282"/>
                    <a:pt x="255" y="282"/>
                    <a:pt x="255" y="282"/>
                  </a:cubicBezTo>
                  <a:lnTo>
                    <a:pt x="245" y="282"/>
                  </a:lnTo>
                  <a:close/>
                  <a:moveTo>
                    <a:pt x="127" y="223"/>
                  </a:moveTo>
                  <a:cubicBezTo>
                    <a:pt x="118" y="223"/>
                    <a:pt x="110" y="231"/>
                    <a:pt x="110" y="240"/>
                  </a:cubicBezTo>
                  <a:cubicBezTo>
                    <a:pt x="110" y="240"/>
                    <a:pt x="110" y="240"/>
                    <a:pt x="110" y="240"/>
                  </a:cubicBezTo>
                  <a:cubicBezTo>
                    <a:pt x="110" y="281"/>
                    <a:pt x="110" y="281"/>
                    <a:pt x="110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33" y="281"/>
                    <a:pt x="233" y="281"/>
                    <a:pt x="233" y="281"/>
                  </a:cubicBezTo>
                  <a:cubicBezTo>
                    <a:pt x="145" y="281"/>
                    <a:pt x="145" y="281"/>
                    <a:pt x="145" y="281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45" y="231"/>
                    <a:pt x="137" y="223"/>
                    <a:pt x="127" y="223"/>
                  </a:cubicBezTo>
                  <a:close/>
                </a:path>
              </a:pathLst>
            </a:custGeom>
            <a:solidFill>
              <a:srgbClr val="6BC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1050925" y="4275138"/>
              <a:ext cx="377825" cy="487363"/>
            </a:xfrm>
            <a:custGeom>
              <a:avLst/>
              <a:gdLst>
                <a:gd name="T0" fmla="*/ 0 w 238"/>
                <a:gd name="T1" fmla="*/ 0 h 307"/>
                <a:gd name="T2" fmla="*/ 45 w 238"/>
                <a:gd name="T3" fmla="*/ 0 h 307"/>
                <a:gd name="T4" fmla="*/ 45 w 238"/>
                <a:gd name="T5" fmla="*/ 46 h 307"/>
                <a:gd name="T6" fmla="*/ 0 w 238"/>
                <a:gd name="T7" fmla="*/ 46 h 307"/>
                <a:gd name="T8" fmla="*/ 0 w 238"/>
                <a:gd name="T9" fmla="*/ 0 h 307"/>
                <a:gd name="T10" fmla="*/ 97 w 238"/>
                <a:gd name="T11" fmla="*/ 0 h 307"/>
                <a:gd name="T12" fmla="*/ 141 w 238"/>
                <a:gd name="T13" fmla="*/ 0 h 307"/>
                <a:gd name="T14" fmla="*/ 141 w 238"/>
                <a:gd name="T15" fmla="*/ 46 h 307"/>
                <a:gd name="T16" fmla="*/ 97 w 238"/>
                <a:gd name="T17" fmla="*/ 46 h 307"/>
                <a:gd name="T18" fmla="*/ 97 w 238"/>
                <a:gd name="T19" fmla="*/ 0 h 307"/>
                <a:gd name="T20" fmla="*/ 238 w 238"/>
                <a:gd name="T21" fmla="*/ 46 h 307"/>
                <a:gd name="T22" fmla="*/ 193 w 238"/>
                <a:gd name="T23" fmla="*/ 46 h 307"/>
                <a:gd name="T24" fmla="*/ 193 w 238"/>
                <a:gd name="T25" fmla="*/ 0 h 307"/>
                <a:gd name="T26" fmla="*/ 238 w 238"/>
                <a:gd name="T27" fmla="*/ 0 h 307"/>
                <a:gd name="T28" fmla="*/ 238 w 238"/>
                <a:gd name="T29" fmla="*/ 46 h 307"/>
                <a:gd name="T30" fmla="*/ 0 w 238"/>
                <a:gd name="T31" fmla="*/ 88 h 307"/>
                <a:gd name="T32" fmla="*/ 45 w 238"/>
                <a:gd name="T33" fmla="*/ 88 h 307"/>
                <a:gd name="T34" fmla="*/ 45 w 238"/>
                <a:gd name="T35" fmla="*/ 133 h 307"/>
                <a:gd name="T36" fmla="*/ 0 w 238"/>
                <a:gd name="T37" fmla="*/ 133 h 307"/>
                <a:gd name="T38" fmla="*/ 0 w 238"/>
                <a:gd name="T39" fmla="*/ 88 h 307"/>
                <a:gd name="T40" fmla="*/ 97 w 238"/>
                <a:gd name="T41" fmla="*/ 88 h 307"/>
                <a:gd name="T42" fmla="*/ 141 w 238"/>
                <a:gd name="T43" fmla="*/ 88 h 307"/>
                <a:gd name="T44" fmla="*/ 141 w 238"/>
                <a:gd name="T45" fmla="*/ 133 h 307"/>
                <a:gd name="T46" fmla="*/ 97 w 238"/>
                <a:gd name="T47" fmla="*/ 133 h 307"/>
                <a:gd name="T48" fmla="*/ 97 w 238"/>
                <a:gd name="T49" fmla="*/ 88 h 307"/>
                <a:gd name="T50" fmla="*/ 238 w 238"/>
                <a:gd name="T51" fmla="*/ 133 h 307"/>
                <a:gd name="T52" fmla="*/ 193 w 238"/>
                <a:gd name="T53" fmla="*/ 133 h 307"/>
                <a:gd name="T54" fmla="*/ 193 w 238"/>
                <a:gd name="T55" fmla="*/ 88 h 307"/>
                <a:gd name="T56" fmla="*/ 238 w 238"/>
                <a:gd name="T57" fmla="*/ 88 h 307"/>
                <a:gd name="T58" fmla="*/ 238 w 238"/>
                <a:gd name="T59" fmla="*/ 133 h 307"/>
                <a:gd name="T60" fmla="*/ 0 w 238"/>
                <a:gd name="T61" fmla="*/ 175 h 307"/>
                <a:gd name="T62" fmla="*/ 45 w 238"/>
                <a:gd name="T63" fmla="*/ 175 h 307"/>
                <a:gd name="T64" fmla="*/ 45 w 238"/>
                <a:gd name="T65" fmla="*/ 221 h 307"/>
                <a:gd name="T66" fmla="*/ 0 w 238"/>
                <a:gd name="T67" fmla="*/ 221 h 307"/>
                <a:gd name="T68" fmla="*/ 0 w 238"/>
                <a:gd name="T69" fmla="*/ 175 h 307"/>
                <a:gd name="T70" fmla="*/ 97 w 238"/>
                <a:gd name="T71" fmla="*/ 175 h 307"/>
                <a:gd name="T72" fmla="*/ 141 w 238"/>
                <a:gd name="T73" fmla="*/ 175 h 307"/>
                <a:gd name="T74" fmla="*/ 141 w 238"/>
                <a:gd name="T75" fmla="*/ 221 h 307"/>
                <a:gd name="T76" fmla="*/ 97 w 238"/>
                <a:gd name="T77" fmla="*/ 221 h 307"/>
                <a:gd name="T78" fmla="*/ 97 w 238"/>
                <a:gd name="T79" fmla="*/ 175 h 307"/>
                <a:gd name="T80" fmla="*/ 238 w 238"/>
                <a:gd name="T81" fmla="*/ 221 h 307"/>
                <a:gd name="T82" fmla="*/ 193 w 238"/>
                <a:gd name="T83" fmla="*/ 221 h 307"/>
                <a:gd name="T84" fmla="*/ 193 w 238"/>
                <a:gd name="T85" fmla="*/ 175 h 307"/>
                <a:gd name="T86" fmla="*/ 238 w 238"/>
                <a:gd name="T87" fmla="*/ 175 h 307"/>
                <a:gd name="T88" fmla="*/ 238 w 238"/>
                <a:gd name="T89" fmla="*/ 221 h 307"/>
                <a:gd name="T90" fmla="*/ 0 w 238"/>
                <a:gd name="T91" fmla="*/ 261 h 307"/>
                <a:gd name="T92" fmla="*/ 45 w 238"/>
                <a:gd name="T93" fmla="*/ 261 h 307"/>
                <a:gd name="T94" fmla="*/ 45 w 238"/>
                <a:gd name="T95" fmla="*/ 307 h 307"/>
                <a:gd name="T96" fmla="*/ 0 w 238"/>
                <a:gd name="T97" fmla="*/ 307 h 307"/>
                <a:gd name="T98" fmla="*/ 0 w 238"/>
                <a:gd name="T99" fmla="*/ 261 h 307"/>
                <a:gd name="T100" fmla="*/ 238 w 238"/>
                <a:gd name="T101" fmla="*/ 307 h 307"/>
                <a:gd name="T102" fmla="*/ 193 w 238"/>
                <a:gd name="T103" fmla="*/ 307 h 307"/>
                <a:gd name="T104" fmla="*/ 193 w 238"/>
                <a:gd name="T105" fmla="*/ 261 h 307"/>
                <a:gd name="T106" fmla="*/ 238 w 238"/>
                <a:gd name="T107" fmla="*/ 261 h 307"/>
                <a:gd name="T108" fmla="*/ 238 w 238"/>
                <a:gd name="T109" fmla="*/ 307 h 307"/>
                <a:gd name="T110" fmla="*/ 238 w 238"/>
                <a:gd name="T111" fmla="*/ 307 h 307"/>
                <a:gd name="T112" fmla="*/ 238 w 238"/>
                <a:gd name="T1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8" h="307">
                  <a:moveTo>
                    <a:pt x="0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0" y="46"/>
                  </a:lnTo>
                  <a:lnTo>
                    <a:pt x="0" y="0"/>
                  </a:lnTo>
                  <a:close/>
                  <a:moveTo>
                    <a:pt x="97" y="0"/>
                  </a:moveTo>
                  <a:lnTo>
                    <a:pt x="141" y="0"/>
                  </a:lnTo>
                  <a:lnTo>
                    <a:pt x="141" y="46"/>
                  </a:lnTo>
                  <a:lnTo>
                    <a:pt x="97" y="46"/>
                  </a:lnTo>
                  <a:lnTo>
                    <a:pt x="97" y="0"/>
                  </a:lnTo>
                  <a:close/>
                  <a:moveTo>
                    <a:pt x="238" y="46"/>
                  </a:moveTo>
                  <a:lnTo>
                    <a:pt x="193" y="46"/>
                  </a:lnTo>
                  <a:lnTo>
                    <a:pt x="193" y="0"/>
                  </a:lnTo>
                  <a:lnTo>
                    <a:pt x="238" y="0"/>
                  </a:lnTo>
                  <a:lnTo>
                    <a:pt x="238" y="46"/>
                  </a:lnTo>
                  <a:close/>
                  <a:moveTo>
                    <a:pt x="0" y="88"/>
                  </a:moveTo>
                  <a:lnTo>
                    <a:pt x="45" y="88"/>
                  </a:lnTo>
                  <a:lnTo>
                    <a:pt x="45" y="133"/>
                  </a:lnTo>
                  <a:lnTo>
                    <a:pt x="0" y="133"/>
                  </a:lnTo>
                  <a:lnTo>
                    <a:pt x="0" y="88"/>
                  </a:lnTo>
                  <a:close/>
                  <a:moveTo>
                    <a:pt x="97" y="88"/>
                  </a:moveTo>
                  <a:lnTo>
                    <a:pt x="141" y="88"/>
                  </a:lnTo>
                  <a:lnTo>
                    <a:pt x="141" y="133"/>
                  </a:lnTo>
                  <a:lnTo>
                    <a:pt x="97" y="133"/>
                  </a:lnTo>
                  <a:lnTo>
                    <a:pt x="97" y="88"/>
                  </a:lnTo>
                  <a:close/>
                  <a:moveTo>
                    <a:pt x="238" y="133"/>
                  </a:moveTo>
                  <a:lnTo>
                    <a:pt x="193" y="133"/>
                  </a:lnTo>
                  <a:lnTo>
                    <a:pt x="193" y="88"/>
                  </a:lnTo>
                  <a:lnTo>
                    <a:pt x="238" y="88"/>
                  </a:lnTo>
                  <a:lnTo>
                    <a:pt x="238" y="133"/>
                  </a:lnTo>
                  <a:close/>
                  <a:moveTo>
                    <a:pt x="0" y="175"/>
                  </a:moveTo>
                  <a:lnTo>
                    <a:pt x="45" y="175"/>
                  </a:lnTo>
                  <a:lnTo>
                    <a:pt x="45" y="221"/>
                  </a:lnTo>
                  <a:lnTo>
                    <a:pt x="0" y="221"/>
                  </a:lnTo>
                  <a:lnTo>
                    <a:pt x="0" y="175"/>
                  </a:lnTo>
                  <a:close/>
                  <a:moveTo>
                    <a:pt x="97" y="175"/>
                  </a:moveTo>
                  <a:lnTo>
                    <a:pt x="141" y="175"/>
                  </a:lnTo>
                  <a:lnTo>
                    <a:pt x="141" y="221"/>
                  </a:lnTo>
                  <a:lnTo>
                    <a:pt x="97" y="221"/>
                  </a:lnTo>
                  <a:lnTo>
                    <a:pt x="97" y="175"/>
                  </a:lnTo>
                  <a:close/>
                  <a:moveTo>
                    <a:pt x="238" y="221"/>
                  </a:moveTo>
                  <a:lnTo>
                    <a:pt x="193" y="221"/>
                  </a:lnTo>
                  <a:lnTo>
                    <a:pt x="193" y="175"/>
                  </a:lnTo>
                  <a:lnTo>
                    <a:pt x="238" y="175"/>
                  </a:lnTo>
                  <a:lnTo>
                    <a:pt x="238" y="221"/>
                  </a:lnTo>
                  <a:close/>
                  <a:moveTo>
                    <a:pt x="0" y="261"/>
                  </a:moveTo>
                  <a:lnTo>
                    <a:pt x="45" y="261"/>
                  </a:lnTo>
                  <a:lnTo>
                    <a:pt x="45" y="307"/>
                  </a:lnTo>
                  <a:lnTo>
                    <a:pt x="0" y="307"/>
                  </a:lnTo>
                  <a:lnTo>
                    <a:pt x="0" y="261"/>
                  </a:lnTo>
                  <a:close/>
                  <a:moveTo>
                    <a:pt x="238" y="307"/>
                  </a:moveTo>
                  <a:lnTo>
                    <a:pt x="193" y="307"/>
                  </a:lnTo>
                  <a:lnTo>
                    <a:pt x="193" y="261"/>
                  </a:lnTo>
                  <a:lnTo>
                    <a:pt x="238" y="261"/>
                  </a:lnTo>
                  <a:lnTo>
                    <a:pt x="238" y="307"/>
                  </a:lnTo>
                  <a:close/>
                  <a:moveTo>
                    <a:pt x="238" y="307"/>
                  </a:moveTo>
                  <a:lnTo>
                    <a:pt x="238" y="307"/>
                  </a:lnTo>
                  <a:close/>
                </a:path>
              </a:pathLst>
            </a:custGeom>
            <a:solidFill>
              <a:srgbClr val="C4E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8368314" y="3145538"/>
            <a:ext cx="470886" cy="543856"/>
            <a:chOff x="912813" y="4133850"/>
            <a:chExt cx="655638" cy="757238"/>
          </a:xfrm>
        </p:grpSpPr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912813" y="4133850"/>
              <a:ext cx="655638" cy="757238"/>
            </a:xfrm>
            <a:custGeom>
              <a:avLst/>
              <a:gdLst>
                <a:gd name="T0" fmla="*/ 245 w 255"/>
                <a:gd name="T1" fmla="*/ 282 h 294"/>
                <a:gd name="T2" fmla="*/ 245 w 255"/>
                <a:gd name="T3" fmla="*/ 18 h 294"/>
                <a:gd name="T4" fmla="*/ 255 w 255"/>
                <a:gd name="T5" fmla="*/ 18 h 294"/>
                <a:gd name="T6" fmla="*/ 255 w 255"/>
                <a:gd name="T7" fmla="*/ 0 h 294"/>
                <a:gd name="T8" fmla="*/ 0 w 255"/>
                <a:gd name="T9" fmla="*/ 0 h 294"/>
                <a:gd name="T10" fmla="*/ 0 w 255"/>
                <a:gd name="T11" fmla="*/ 18 h 294"/>
                <a:gd name="T12" fmla="*/ 10 w 255"/>
                <a:gd name="T13" fmla="*/ 18 h 294"/>
                <a:gd name="T14" fmla="*/ 10 w 255"/>
                <a:gd name="T15" fmla="*/ 282 h 294"/>
                <a:gd name="T16" fmla="*/ 0 w 255"/>
                <a:gd name="T17" fmla="*/ 282 h 294"/>
                <a:gd name="T18" fmla="*/ 0 w 255"/>
                <a:gd name="T19" fmla="*/ 294 h 294"/>
                <a:gd name="T20" fmla="*/ 255 w 255"/>
                <a:gd name="T21" fmla="*/ 294 h 294"/>
                <a:gd name="T22" fmla="*/ 255 w 255"/>
                <a:gd name="T23" fmla="*/ 282 h 294"/>
                <a:gd name="T24" fmla="*/ 245 w 255"/>
                <a:gd name="T25" fmla="*/ 282 h 294"/>
                <a:gd name="T26" fmla="*/ 127 w 255"/>
                <a:gd name="T27" fmla="*/ 223 h 294"/>
                <a:gd name="T28" fmla="*/ 110 w 255"/>
                <a:gd name="T29" fmla="*/ 240 h 294"/>
                <a:gd name="T30" fmla="*/ 110 w 255"/>
                <a:gd name="T31" fmla="*/ 240 h 294"/>
                <a:gd name="T32" fmla="*/ 110 w 255"/>
                <a:gd name="T33" fmla="*/ 281 h 294"/>
                <a:gd name="T34" fmla="*/ 22 w 255"/>
                <a:gd name="T35" fmla="*/ 281 h 294"/>
                <a:gd name="T36" fmla="*/ 22 w 255"/>
                <a:gd name="T37" fmla="*/ 23 h 294"/>
                <a:gd name="T38" fmla="*/ 233 w 255"/>
                <a:gd name="T39" fmla="*/ 23 h 294"/>
                <a:gd name="T40" fmla="*/ 233 w 255"/>
                <a:gd name="T41" fmla="*/ 281 h 294"/>
                <a:gd name="T42" fmla="*/ 145 w 255"/>
                <a:gd name="T43" fmla="*/ 281 h 294"/>
                <a:gd name="T44" fmla="*/ 145 w 255"/>
                <a:gd name="T45" fmla="*/ 240 h 294"/>
                <a:gd name="T46" fmla="*/ 127 w 255"/>
                <a:gd name="T47" fmla="*/ 22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5" h="294">
                  <a:moveTo>
                    <a:pt x="245" y="282"/>
                  </a:moveTo>
                  <a:cubicBezTo>
                    <a:pt x="245" y="18"/>
                    <a:pt x="245" y="18"/>
                    <a:pt x="245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82"/>
                    <a:pt x="10" y="282"/>
                    <a:pt x="1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55" y="294"/>
                    <a:pt x="255" y="294"/>
                    <a:pt x="255" y="294"/>
                  </a:cubicBezTo>
                  <a:cubicBezTo>
                    <a:pt x="255" y="282"/>
                    <a:pt x="255" y="282"/>
                    <a:pt x="255" y="282"/>
                  </a:cubicBezTo>
                  <a:lnTo>
                    <a:pt x="245" y="282"/>
                  </a:lnTo>
                  <a:close/>
                  <a:moveTo>
                    <a:pt x="127" y="223"/>
                  </a:moveTo>
                  <a:cubicBezTo>
                    <a:pt x="118" y="223"/>
                    <a:pt x="110" y="231"/>
                    <a:pt x="110" y="240"/>
                  </a:cubicBezTo>
                  <a:cubicBezTo>
                    <a:pt x="110" y="240"/>
                    <a:pt x="110" y="240"/>
                    <a:pt x="110" y="240"/>
                  </a:cubicBezTo>
                  <a:cubicBezTo>
                    <a:pt x="110" y="281"/>
                    <a:pt x="110" y="281"/>
                    <a:pt x="110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33" y="281"/>
                    <a:pt x="233" y="281"/>
                    <a:pt x="233" y="281"/>
                  </a:cubicBezTo>
                  <a:cubicBezTo>
                    <a:pt x="145" y="281"/>
                    <a:pt x="145" y="281"/>
                    <a:pt x="145" y="281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45" y="231"/>
                    <a:pt x="137" y="223"/>
                    <a:pt x="127" y="223"/>
                  </a:cubicBezTo>
                  <a:close/>
                </a:path>
              </a:pathLst>
            </a:custGeom>
            <a:solidFill>
              <a:srgbClr val="6BC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27"/>
            <p:cNvSpPr>
              <a:spLocks noEditPoints="1"/>
            </p:cNvSpPr>
            <p:nvPr/>
          </p:nvSpPr>
          <p:spPr bwMode="auto">
            <a:xfrm>
              <a:off x="1050925" y="4275138"/>
              <a:ext cx="377825" cy="487363"/>
            </a:xfrm>
            <a:custGeom>
              <a:avLst/>
              <a:gdLst>
                <a:gd name="T0" fmla="*/ 0 w 238"/>
                <a:gd name="T1" fmla="*/ 0 h 307"/>
                <a:gd name="T2" fmla="*/ 45 w 238"/>
                <a:gd name="T3" fmla="*/ 0 h 307"/>
                <a:gd name="T4" fmla="*/ 45 w 238"/>
                <a:gd name="T5" fmla="*/ 46 h 307"/>
                <a:gd name="T6" fmla="*/ 0 w 238"/>
                <a:gd name="T7" fmla="*/ 46 h 307"/>
                <a:gd name="T8" fmla="*/ 0 w 238"/>
                <a:gd name="T9" fmla="*/ 0 h 307"/>
                <a:gd name="T10" fmla="*/ 97 w 238"/>
                <a:gd name="T11" fmla="*/ 0 h 307"/>
                <a:gd name="T12" fmla="*/ 141 w 238"/>
                <a:gd name="T13" fmla="*/ 0 h 307"/>
                <a:gd name="T14" fmla="*/ 141 w 238"/>
                <a:gd name="T15" fmla="*/ 46 h 307"/>
                <a:gd name="T16" fmla="*/ 97 w 238"/>
                <a:gd name="T17" fmla="*/ 46 h 307"/>
                <a:gd name="T18" fmla="*/ 97 w 238"/>
                <a:gd name="T19" fmla="*/ 0 h 307"/>
                <a:gd name="T20" fmla="*/ 238 w 238"/>
                <a:gd name="T21" fmla="*/ 46 h 307"/>
                <a:gd name="T22" fmla="*/ 193 w 238"/>
                <a:gd name="T23" fmla="*/ 46 h 307"/>
                <a:gd name="T24" fmla="*/ 193 w 238"/>
                <a:gd name="T25" fmla="*/ 0 h 307"/>
                <a:gd name="T26" fmla="*/ 238 w 238"/>
                <a:gd name="T27" fmla="*/ 0 h 307"/>
                <a:gd name="T28" fmla="*/ 238 w 238"/>
                <a:gd name="T29" fmla="*/ 46 h 307"/>
                <a:gd name="T30" fmla="*/ 0 w 238"/>
                <a:gd name="T31" fmla="*/ 88 h 307"/>
                <a:gd name="T32" fmla="*/ 45 w 238"/>
                <a:gd name="T33" fmla="*/ 88 h 307"/>
                <a:gd name="T34" fmla="*/ 45 w 238"/>
                <a:gd name="T35" fmla="*/ 133 h 307"/>
                <a:gd name="T36" fmla="*/ 0 w 238"/>
                <a:gd name="T37" fmla="*/ 133 h 307"/>
                <a:gd name="T38" fmla="*/ 0 w 238"/>
                <a:gd name="T39" fmla="*/ 88 h 307"/>
                <a:gd name="T40" fmla="*/ 97 w 238"/>
                <a:gd name="T41" fmla="*/ 88 h 307"/>
                <a:gd name="T42" fmla="*/ 141 w 238"/>
                <a:gd name="T43" fmla="*/ 88 h 307"/>
                <a:gd name="T44" fmla="*/ 141 w 238"/>
                <a:gd name="T45" fmla="*/ 133 h 307"/>
                <a:gd name="T46" fmla="*/ 97 w 238"/>
                <a:gd name="T47" fmla="*/ 133 h 307"/>
                <a:gd name="T48" fmla="*/ 97 w 238"/>
                <a:gd name="T49" fmla="*/ 88 h 307"/>
                <a:gd name="T50" fmla="*/ 238 w 238"/>
                <a:gd name="T51" fmla="*/ 133 h 307"/>
                <a:gd name="T52" fmla="*/ 193 w 238"/>
                <a:gd name="T53" fmla="*/ 133 h 307"/>
                <a:gd name="T54" fmla="*/ 193 w 238"/>
                <a:gd name="T55" fmla="*/ 88 h 307"/>
                <a:gd name="T56" fmla="*/ 238 w 238"/>
                <a:gd name="T57" fmla="*/ 88 h 307"/>
                <a:gd name="T58" fmla="*/ 238 w 238"/>
                <a:gd name="T59" fmla="*/ 133 h 307"/>
                <a:gd name="T60" fmla="*/ 0 w 238"/>
                <a:gd name="T61" fmla="*/ 175 h 307"/>
                <a:gd name="T62" fmla="*/ 45 w 238"/>
                <a:gd name="T63" fmla="*/ 175 h 307"/>
                <a:gd name="T64" fmla="*/ 45 w 238"/>
                <a:gd name="T65" fmla="*/ 221 h 307"/>
                <a:gd name="T66" fmla="*/ 0 w 238"/>
                <a:gd name="T67" fmla="*/ 221 h 307"/>
                <a:gd name="T68" fmla="*/ 0 w 238"/>
                <a:gd name="T69" fmla="*/ 175 h 307"/>
                <a:gd name="T70" fmla="*/ 97 w 238"/>
                <a:gd name="T71" fmla="*/ 175 h 307"/>
                <a:gd name="T72" fmla="*/ 141 w 238"/>
                <a:gd name="T73" fmla="*/ 175 h 307"/>
                <a:gd name="T74" fmla="*/ 141 w 238"/>
                <a:gd name="T75" fmla="*/ 221 h 307"/>
                <a:gd name="T76" fmla="*/ 97 w 238"/>
                <a:gd name="T77" fmla="*/ 221 h 307"/>
                <a:gd name="T78" fmla="*/ 97 w 238"/>
                <a:gd name="T79" fmla="*/ 175 h 307"/>
                <a:gd name="T80" fmla="*/ 238 w 238"/>
                <a:gd name="T81" fmla="*/ 221 h 307"/>
                <a:gd name="T82" fmla="*/ 193 w 238"/>
                <a:gd name="T83" fmla="*/ 221 h 307"/>
                <a:gd name="T84" fmla="*/ 193 w 238"/>
                <a:gd name="T85" fmla="*/ 175 h 307"/>
                <a:gd name="T86" fmla="*/ 238 w 238"/>
                <a:gd name="T87" fmla="*/ 175 h 307"/>
                <a:gd name="T88" fmla="*/ 238 w 238"/>
                <a:gd name="T89" fmla="*/ 221 h 307"/>
                <a:gd name="T90" fmla="*/ 0 w 238"/>
                <a:gd name="T91" fmla="*/ 261 h 307"/>
                <a:gd name="T92" fmla="*/ 45 w 238"/>
                <a:gd name="T93" fmla="*/ 261 h 307"/>
                <a:gd name="T94" fmla="*/ 45 w 238"/>
                <a:gd name="T95" fmla="*/ 307 h 307"/>
                <a:gd name="T96" fmla="*/ 0 w 238"/>
                <a:gd name="T97" fmla="*/ 307 h 307"/>
                <a:gd name="T98" fmla="*/ 0 w 238"/>
                <a:gd name="T99" fmla="*/ 261 h 307"/>
                <a:gd name="T100" fmla="*/ 238 w 238"/>
                <a:gd name="T101" fmla="*/ 307 h 307"/>
                <a:gd name="T102" fmla="*/ 193 w 238"/>
                <a:gd name="T103" fmla="*/ 307 h 307"/>
                <a:gd name="T104" fmla="*/ 193 w 238"/>
                <a:gd name="T105" fmla="*/ 261 h 307"/>
                <a:gd name="T106" fmla="*/ 238 w 238"/>
                <a:gd name="T107" fmla="*/ 261 h 307"/>
                <a:gd name="T108" fmla="*/ 238 w 238"/>
                <a:gd name="T109" fmla="*/ 307 h 307"/>
                <a:gd name="T110" fmla="*/ 238 w 238"/>
                <a:gd name="T111" fmla="*/ 307 h 307"/>
                <a:gd name="T112" fmla="*/ 238 w 238"/>
                <a:gd name="T1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8" h="307">
                  <a:moveTo>
                    <a:pt x="0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0" y="46"/>
                  </a:lnTo>
                  <a:lnTo>
                    <a:pt x="0" y="0"/>
                  </a:lnTo>
                  <a:close/>
                  <a:moveTo>
                    <a:pt x="97" y="0"/>
                  </a:moveTo>
                  <a:lnTo>
                    <a:pt x="141" y="0"/>
                  </a:lnTo>
                  <a:lnTo>
                    <a:pt x="141" y="46"/>
                  </a:lnTo>
                  <a:lnTo>
                    <a:pt x="97" y="46"/>
                  </a:lnTo>
                  <a:lnTo>
                    <a:pt x="97" y="0"/>
                  </a:lnTo>
                  <a:close/>
                  <a:moveTo>
                    <a:pt x="238" y="46"/>
                  </a:moveTo>
                  <a:lnTo>
                    <a:pt x="193" y="46"/>
                  </a:lnTo>
                  <a:lnTo>
                    <a:pt x="193" y="0"/>
                  </a:lnTo>
                  <a:lnTo>
                    <a:pt x="238" y="0"/>
                  </a:lnTo>
                  <a:lnTo>
                    <a:pt x="238" y="46"/>
                  </a:lnTo>
                  <a:close/>
                  <a:moveTo>
                    <a:pt x="0" y="88"/>
                  </a:moveTo>
                  <a:lnTo>
                    <a:pt x="45" y="88"/>
                  </a:lnTo>
                  <a:lnTo>
                    <a:pt x="45" y="133"/>
                  </a:lnTo>
                  <a:lnTo>
                    <a:pt x="0" y="133"/>
                  </a:lnTo>
                  <a:lnTo>
                    <a:pt x="0" y="88"/>
                  </a:lnTo>
                  <a:close/>
                  <a:moveTo>
                    <a:pt x="97" y="88"/>
                  </a:moveTo>
                  <a:lnTo>
                    <a:pt x="141" y="88"/>
                  </a:lnTo>
                  <a:lnTo>
                    <a:pt x="141" y="133"/>
                  </a:lnTo>
                  <a:lnTo>
                    <a:pt x="97" y="133"/>
                  </a:lnTo>
                  <a:lnTo>
                    <a:pt x="97" y="88"/>
                  </a:lnTo>
                  <a:close/>
                  <a:moveTo>
                    <a:pt x="238" y="133"/>
                  </a:moveTo>
                  <a:lnTo>
                    <a:pt x="193" y="133"/>
                  </a:lnTo>
                  <a:lnTo>
                    <a:pt x="193" y="88"/>
                  </a:lnTo>
                  <a:lnTo>
                    <a:pt x="238" y="88"/>
                  </a:lnTo>
                  <a:lnTo>
                    <a:pt x="238" y="133"/>
                  </a:lnTo>
                  <a:close/>
                  <a:moveTo>
                    <a:pt x="0" y="175"/>
                  </a:moveTo>
                  <a:lnTo>
                    <a:pt x="45" y="175"/>
                  </a:lnTo>
                  <a:lnTo>
                    <a:pt x="45" y="221"/>
                  </a:lnTo>
                  <a:lnTo>
                    <a:pt x="0" y="221"/>
                  </a:lnTo>
                  <a:lnTo>
                    <a:pt x="0" y="175"/>
                  </a:lnTo>
                  <a:close/>
                  <a:moveTo>
                    <a:pt x="97" y="175"/>
                  </a:moveTo>
                  <a:lnTo>
                    <a:pt x="141" y="175"/>
                  </a:lnTo>
                  <a:lnTo>
                    <a:pt x="141" y="221"/>
                  </a:lnTo>
                  <a:lnTo>
                    <a:pt x="97" y="221"/>
                  </a:lnTo>
                  <a:lnTo>
                    <a:pt x="97" y="175"/>
                  </a:lnTo>
                  <a:close/>
                  <a:moveTo>
                    <a:pt x="238" y="221"/>
                  </a:moveTo>
                  <a:lnTo>
                    <a:pt x="193" y="221"/>
                  </a:lnTo>
                  <a:lnTo>
                    <a:pt x="193" y="175"/>
                  </a:lnTo>
                  <a:lnTo>
                    <a:pt x="238" y="175"/>
                  </a:lnTo>
                  <a:lnTo>
                    <a:pt x="238" y="221"/>
                  </a:lnTo>
                  <a:close/>
                  <a:moveTo>
                    <a:pt x="0" y="261"/>
                  </a:moveTo>
                  <a:lnTo>
                    <a:pt x="45" y="261"/>
                  </a:lnTo>
                  <a:lnTo>
                    <a:pt x="45" y="307"/>
                  </a:lnTo>
                  <a:lnTo>
                    <a:pt x="0" y="307"/>
                  </a:lnTo>
                  <a:lnTo>
                    <a:pt x="0" y="261"/>
                  </a:lnTo>
                  <a:close/>
                  <a:moveTo>
                    <a:pt x="238" y="307"/>
                  </a:moveTo>
                  <a:lnTo>
                    <a:pt x="193" y="307"/>
                  </a:lnTo>
                  <a:lnTo>
                    <a:pt x="193" y="261"/>
                  </a:lnTo>
                  <a:lnTo>
                    <a:pt x="238" y="261"/>
                  </a:lnTo>
                  <a:lnTo>
                    <a:pt x="238" y="307"/>
                  </a:lnTo>
                  <a:close/>
                  <a:moveTo>
                    <a:pt x="238" y="307"/>
                  </a:moveTo>
                  <a:lnTo>
                    <a:pt x="238" y="307"/>
                  </a:lnTo>
                  <a:close/>
                </a:path>
              </a:pathLst>
            </a:custGeom>
            <a:solidFill>
              <a:srgbClr val="C4E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6179525" y="3581400"/>
            <a:ext cx="1821475" cy="1195042"/>
            <a:chOff x="4054475" y="3024188"/>
            <a:chExt cx="1200150" cy="787400"/>
          </a:xfrm>
        </p:grpSpPr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4054475" y="3024188"/>
              <a:ext cx="1200150" cy="787400"/>
            </a:xfrm>
            <a:custGeom>
              <a:avLst/>
              <a:gdLst>
                <a:gd name="T0" fmla="*/ 394 w 467"/>
                <a:gd name="T1" fmla="*/ 124 h 306"/>
                <a:gd name="T2" fmla="*/ 321 w 467"/>
                <a:gd name="T3" fmla="*/ 58 h 306"/>
                <a:gd name="T4" fmla="*/ 318 w 467"/>
                <a:gd name="T5" fmla="*/ 58 h 306"/>
                <a:gd name="T6" fmla="*/ 211 w 467"/>
                <a:gd name="T7" fmla="*/ 0 h 306"/>
                <a:gd name="T8" fmla="*/ 88 w 467"/>
                <a:gd name="T9" fmla="*/ 117 h 306"/>
                <a:gd name="T10" fmla="*/ 0 w 467"/>
                <a:gd name="T11" fmla="*/ 211 h 306"/>
                <a:gd name="T12" fmla="*/ 95 w 467"/>
                <a:gd name="T13" fmla="*/ 306 h 306"/>
                <a:gd name="T14" fmla="*/ 372 w 467"/>
                <a:gd name="T15" fmla="*/ 306 h 306"/>
                <a:gd name="T16" fmla="*/ 467 w 467"/>
                <a:gd name="T17" fmla="*/ 211 h 306"/>
                <a:gd name="T18" fmla="*/ 394 w 467"/>
                <a:gd name="T19" fmla="*/ 1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7" h="306">
                  <a:moveTo>
                    <a:pt x="394" y="124"/>
                  </a:moveTo>
                  <a:cubicBezTo>
                    <a:pt x="391" y="84"/>
                    <a:pt x="363" y="58"/>
                    <a:pt x="321" y="58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296" y="22"/>
                    <a:pt x="256" y="0"/>
                    <a:pt x="211" y="0"/>
                  </a:cubicBezTo>
                  <a:cubicBezTo>
                    <a:pt x="145" y="0"/>
                    <a:pt x="91" y="52"/>
                    <a:pt x="88" y="117"/>
                  </a:cubicBezTo>
                  <a:cubicBezTo>
                    <a:pt x="39" y="120"/>
                    <a:pt x="0" y="161"/>
                    <a:pt x="0" y="211"/>
                  </a:cubicBezTo>
                  <a:cubicBezTo>
                    <a:pt x="0" y="264"/>
                    <a:pt x="42" y="306"/>
                    <a:pt x="95" y="306"/>
                  </a:cubicBezTo>
                  <a:cubicBezTo>
                    <a:pt x="372" y="306"/>
                    <a:pt x="372" y="306"/>
                    <a:pt x="372" y="306"/>
                  </a:cubicBezTo>
                  <a:cubicBezTo>
                    <a:pt x="424" y="306"/>
                    <a:pt x="467" y="264"/>
                    <a:pt x="467" y="211"/>
                  </a:cubicBezTo>
                  <a:cubicBezTo>
                    <a:pt x="467" y="164"/>
                    <a:pt x="436" y="128"/>
                    <a:pt x="394" y="124"/>
                  </a:cubicBezTo>
                  <a:close/>
                </a:path>
              </a:pathLst>
            </a:custGeom>
            <a:solidFill>
              <a:srgbClr val="4C8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4092575" y="3059113"/>
              <a:ext cx="1123950" cy="715963"/>
            </a:xfrm>
            <a:custGeom>
              <a:avLst/>
              <a:gdLst>
                <a:gd name="T0" fmla="*/ 357 w 437"/>
                <a:gd name="T1" fmla="*/ 278 h 278"/>
                <a:gd name="T2" fmla="*/ 80 w 437"/>
                <a:gd name="T3" fmla="*/ 278 h 278"/>
                <a:gd name="T4" fmla="*/ 0 w 437"/>
                <a:gd name="T5" fmla="*/ 197 h 278"/>
                <a:gd name="T6" fmla="*/ 80 w 437"/>
                <a:gd name="T7" fmla="*/ 117 h 278"/>
                <a:gd name="T8" fmla="*/ 87 w 437"/>
                <a:gd name="T9" fmla="*/ 117 h 278"/>
                <a:gd name="T10" fmla="*/ 87 w 437"/>
                <a:gd name="T11" fmla="*/ 110 h 278"/>
                <a:gd name="T12" fmla="*/ 196 w 437"/>
                <a:gd name="T13" fmla="*/ 0 h 278"/>
                <a:gd name="T14" fmla="*/ 292 w 437"/>
                <a:gd name="T15" fmla="*/ 55 h 278"/>
                <a:gd name="T16" fmla="*/ 294 w 437"/>
                <a:gd name="T17" fmla="*/ 59 h 278"/>
                <a:gd name="T18" fmla="*/ 306 w 437"/>
                <a:gd name="T19" fmla="*/ 59 h 278"/>
                <a:gd name="T20" fmla="*/ 364 w 437"/>
                <a:gd name="T21" fmla="*/ 117 h 278"/>
                <a:gd name="T22" fmla="*/ 364 w 437"/>
                <a:gd name="T23" fmla="*/ 124 h 278"/>
                <a:gd name="T24" fmla="*/ 372 w 437"/>
                <a:gd name="T25" fmla="*/ 124 h 278"/>
                <a:gd name="T26" fmla="*/ 437 w 437"/>
                <a:gd name="T27" fmla="*/ 197 h 278"/>
                <a:gd name="T28" fmla="*/ 357 w 437"/>
                <a:gd name="T2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7" h="278">
                  <a:moveTo>
                    <a:pt x="357" y="278"/>
                  </a:moveTo>
                  <a:cubicBezTo>
                    <a:pt x="80" y="278"/>
                    <a:pt x="80" y="278"/>
                    <a:pt x="80" y="278"/>
                  </a:cubicBezTo>
                  <a:cubicBezTo>
                    <a:pt x="36" y="278"/>
                    <a:pt x="0" y="242"/>
                    <a:pt x="0" y="197"/>
                  </a:cubicBezTo>
                  <a:cubicBezTo>
                    <a:pt x="0" y="153"/>
                    <a:pt x="36" y="117"/>
                    <a:pt x="80" y="117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87" y="50"/>
                    <a:pt x="136" y="0"/>
                    <a:pt x="196" y="0"/>
                  </a:cubicBezTo>
                  <a:cubicBezTo>
                    <a:pt x="237" y="0"/>
                    <a:pt x="273" y="21"/>
                    <a:pt x="292" y="55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49" y="59"/>
                    <a:pt x="364" y="89"/>
                    <a:pt x="364" y="117"/>
                  </a:cubicBezTo>
                  <a:cubicBezTo>
                    <a:pt x="364" y="124"/>
                    <a:pt x="364" y="124"/>
                    <a:pt x="364" y="124"/>
                  </a:cubicBezTo>
                  <a:cubicBezTo>
                    <a:pt x="372" y="124"/>
                    <a:pt x="372" y="124"/>
                    <a:pt x="372" y="124"/>
                  </a:cubicBezTo>
                  <a:cubicBezTo>
                    <a:pt x="409" y="124"/>
                    <a:pt x="437" y="156"/>
                    <a:pt x="437" y="197"/>
                  </a:cubicBezTo>
                  <a:cubicBezTo>
                    <a:pt x="437" y="242"/>
                    <a:pt x="401" y="278"/>
                    <a:pt x="357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73152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E808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mSIP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E808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Network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49C3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9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Roboto Book"/>
                <a:cs typeface="Arial" panose="020B0604020202020204" pitchFamily="34" charset="0"/>
              </a:rPr>
              <a:t>nexVortex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6294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6F038DD-3E78-4FD9-BD61-1B3455E457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37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1" y="1524000"/>
            <a:ext cx="8048625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prstClr val="black"/>
                </a:solidFill>
              </a:rPr>
              <a:t>SIP </a:t>
            </a:r>
            <a:r>
              <a:rPr lang="en-US" sz="3600" dirty="0" err="1">
                <a:solidFill>
                  <a:prstClr val="black"/>
                </a:solidFill>
              </a:rPr>
              <a:t>Trunking</a:t>
            </a:r>
            <a:r>
              <a:rPr lang="en-US" sz="3600" dirty="0">
                <a:solidFill>
                  <a:prstClr val="black"/>
                </a:solidFill>
              </a:rPr>
              <a:t> Value for Partners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Every Order is a Zero Fail Mission</a:t>
            </a:r>
          </a:p>
          <a:p>
            <a:r>
              <a:rPr lang="en-US" altLang="en-US" dirty="0"/>
              <a:t>Cloud Attributes for Phone Systems</a:t>
            </a:r>
          </a:p>
          <a:p>
            <a:r>
              <a:rPr lang="en-US" altLang="en-US" dirty="0"/>
              <a:t>Centralized Management</a:t>
            </a:r>
          </a:p>
          <a:p>
            <a:r>
              <a:rPr lang="en-US" altLang="en-US" dirty="0"/>
              <a:t>Less Downtime</a:t>
            </a:r>
          </a:p>
          <a:p>
            <a:r>
              <a:rPr lang="en-US" altLang="en-US" dirty="0"/>
              <a:t>Same Day Provisioning </a:t>
            </a:r>
          </a:p>
        </p:txBody>
      </p:sp>
    </p:spTree>
    <p:extLst>
      <p:ext uri="{BB962C8B-B14F-4D97-AF65-F5344CB8AC3E}">
        <p14:creationId xmlns:p14="http://schemas.microsoft.com/office/powerpoint/2010/main" val="155257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80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52400" y="3276599"/>
            <a:ext cx="8839200" cy="241663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/>
              <a:t>nexVortex Hosted Voice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06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Hosted Voice Introduction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boto Book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Book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Book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Book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Book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Book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F358B7-19B7-4D13-808F-34A254A2EC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254504"/>
            <a:ext cx="593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oboto Book"/>
                <a:ea typeface="+mn-ea"/>
                <a:cs typeface="Arial" pitchFamily="34" charset="0"/>
              </a:rPr>
              <a:t>nV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oboto Book"/>
                <a:ea typeface="+mn-ea"/>
                <a:cs typeface="Arial" pitchFamily="34" charset="0"/>
              </a:rPr>
              <a:t> pairs Value with Reliability and Quality 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4114800" y="2008571"/>
            <a:ext cx="4800600" cy="1630363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Clr>
                <a:schemeClr val="dk1"/>
              </a:buClr>
              <a:buSzPct val="25000"/>
              <a:buNone/>
            </a:pP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nexVortex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Hosted Voice</a:t>
            </a:r>
          </a:p>
          <a:p>
            <a:pPr lvl="0">
              <a:spcBef>
                <a:spcPts val="1200"/>
              </a:spcBef>
              <a:buClr>
                <a:schemeClr val="tx1"/>
              </a:buClr>
              <a:buSzPct val="97222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nexVortex owns and operates its own platform</a:t>
            </a:r>
          </a:p>
          <a:p>
            <a:pPr lvl="0">
              <a:spcBef>
                <a:spcPts val="1200"/>
              </a:spcBef>
              <a:buClr>
                <a:schemeClr val="tx1"/>
              </a:buClr>
              <a:buSzPct val="97222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All Features Included for $19.99 per seat</a:t>
            </a:r>
          </a:p>
          <a:p>
            <a:pPr lvl="0">
              <a:spcBef>
                <a:spcPts val="1200"/>
              </a:spcBef>
              <a:buClr>
                <a:schemeClr val="tx1"/>
              </a:buClr>
              <a:buSzPct val="97222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Contact Center Seat included</a:t>
            </a:r>
          </a:p>
          <a:p>
            <a:pPr lvl="0">
              <a:spcBef>
                <a:spcPts val="1200"/>
              </a:spcBef>
              <a:buClr>
                <a:schemeClr val="tx1"/>
              </a:buClr>
              <a:buSzPct val="97222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Managed Hosted Voice(</a:t>
            </a:r>
            <a:r>
              <a:rPr lang="en-US" sz="1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mHV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 for Single WAN or Dual WAN can be added</a:t>
            </a:r>
          </a:p>
          <a:p>
            <a:pPr lvl="0">
              <a:spcBef>
                <a:spcPts val="1200"/>
              </a:spcBef>
              <a:buClr>
                <a:schemeClr val="tx1"/>
              </a:buClr>
              <a:buSzPct val="97222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Mobile App Included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E83F1192-2E32-466E-B219-394BE44F0E12}"/>
              </a:ext>
            </a:extLst>
          </p:cNvPr>
          <p:cNvSpPr/>
          <p:nvPr/>
        </p:nvSpPr>
        <p:spPr>
          <a:xfrm>
            <a:off x="688002" y="2898894"/>
            <a:ext cx="2694940" cy="60960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Roboto Book"/>
              </a:rPr>
              <a:t>Simple All Inclusive Pricing Model</a:t>
            </a: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86CC0131-2480-46CB-A132-3179EF5359C8}"/>
              </a:ext>
            </a:extLst>
          </p:cNvPr>
          <p:cNvSpPr/>
          <p:nvPr/>
        </p:nvSpPr>
        <p:spPr>
          <a:xfrm>
            <a:off x="688002" y="4651586"/>
            <a:ext cx="2694940" cy="60960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Roboto Book"/>
              </a:rPr>
              <a:t>Rent or Bring your Own Phone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28F52C11-9344-4413-A724-E29DF2722AB6}"/>
              </a:ext>
            </a:extLst>
          </p:cNvPr>
          <p:cNvSpPr/>
          <p:nvPr/>
        </p:nvSpPr>
        <p:spPr>
          <a:xfrm>
            <a:off x="688002" y="3775240"/>
            <a:ext cx="2694940" cy="60960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Roboto Book"/>
              </a:rPr>
              <a:t>mHV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Roboto Book"/>
              </a:rPr>
              <a:t> for Voice Quality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818A77A1-3CB8-4C72-9D95-01BF7DE79863}"/>
              </a:ext>
            </a:extLst>
          </p:cNvPr>
          <p:cNvSpPr/>
          <p:nvPr/>
        </p:nvSpPr>
        <p:spPr>
          <a:xfrm>
            <a:off x="693082" y="2008571"/>
            <a:ext cx="2694940" cy="60960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Roboto Book"/>
              </a:rPr>
              <a:t>Easy to use and Deploy</a:t>
            </a:r>
          </a:p>
        </p:txBody>
      </p:sp>
    </p:spTree>
    <p:extLst>
      <p:ext uri="{BB962C8B-B14F-4D97-AF65-F5344CB8AC3E}">
        <p14:creationId xmlns:p14="http://schemas.microsoft.com/office/powerpoint/2010/main" val="1611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554480"/>
            <a:ext cx="85344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en-US" sz="2400" b="1" dirty="0">
                <a:solidFill>
                  <a:prstClr val="black"/>
                </a:solidFill>
                <a:cs typeface="Arial" charset="0"/>
              </a:rPr>
              <a:t>Introduction &amp; Pre-Sales Resources</a:t>
            </a:r>
          </a:p>
          <a:p>
            <a:pPr marL="0" indent="0">
              <a:spcBef>
                <a:spcPts val="1200"/>
              </a:spcBef>
              <a:buNone/>
            </a:pPr>
            <a:endParaRPr lang="en-US" altLang="en-US" sz="2400" b="1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400" b="1" dirty="0">
                <a:solidFill>
                  <a:prstClr val="black"/>
                </a:solidFill>
                <a:cs typeface="Arial" charset="0"/>
              </a:rPr>
              <a:t>SIP </a:t>
            </a:r>
            <a:r>
              <a:rPr lang="en-US" altLang="en-US" sz="2400" b="1" dirty="0" err="1">
                <a:solidFill>
                  <a:prstClr val="black"/>
                </a:solidFill>
                <a:cs typeface="Arial" charset="0"/>
              </a:rPr>
              <a:t>Trunking</a:t>
            </a:r>
            <a:r>
              <a:rPr lang="en-US" altLang="en-US" sz="2400" b="1" dirty="0">
                <a:solidFill>
                  <a:prstClr val="black"/>
                </a:solidFill>
                <a:cs typeface="Arial" charset="0"/>
              </a:rPr>
              <a:t> Overview</a:t>
            </a:r>
          </a:p>
          <a:p>
            <a:pPr>
              <a:spcBef>
                <a:spcPts val="1200"/>
              </a:spcBef>
            </a:pPr>
            <a:r>
              <a:rPr lang="en-US" altLang="en-US" sz="2400" b="1" dirty="0">
                <a:solidFill>
                  <a:prstClr val="black"/>
                </a:solidFill>
                <a:cs typeface="Arial" charset="0"/>
              </a:rPr>
              <a:t>nexVortex Managed Hosted Voice</a:t>
            </a:r>
          </a:p>
          <a:p>
            <a:pPr marL="0" indent="0">
              <a:spcBef>
                <a:spcPts val="1200"/>
              </a:spcBef>
              <a:buNone/>
            </a:pPr>
            <a:endParaRPr lang="en-US" altLang="en-US" sz="2400" b="1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400" b="1" dirty="0">
                <a:solidFill>
                  <a:prstClr val="black"/>
                </a:solidFill>
                <a:cs typeface="Arial" charset="0"/>
              </a:rPr>
              <a:t>Q&amp;A</a:t>
            </a:r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91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One Price – All Features Included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038DD-3E78-4FD9-BD61-1B3455E457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783650"/>
            <a:ext cx="12382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568" y="2731964"/>
            <a:ext cx="1247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78" y="3636529"/>
            <a:ext cx="12287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07" y="2182970"/>
            <a:ext cx="1228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13" y="3117726"/>
            <a:ext cx="12668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79" y="4014431"/>
            <a:ext cx="12382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6253" y="1521983"/>
            <a:ext cx="381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ok"/>
                <a:ea typeface="+mn-ea"/>
                <a:cs typeface="Arial" pitchFamily="34" charset="0"/>
              </a:rPr>
              <a:t>Choose Either  Traditional Unlimited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ok"/>
                <a:ea typeface="+mn-ea"/>
                <a:cs typeface="Arial" pitchFamily="34" charset="0"/>
              </a:rPr>
              <a:t>Minute Seats or Contact Center Seats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ok"/>
                <a:ea typeface="+mn-ea"/>
                <a:cs typeface="Arial" pitchFamily="34" charset="0"/>
              </a:rPr>
              <a:t> for the Same </a:t>
            </a:r>
            <a:r>
              <a:rPr lang="en-US" sz="1600" dirty="0">
                <a:solidFill>
                  <a:prstClr val="black"/>
                </a:solidFill>
                <a:latin typeface="Roboto Book"/>
                <a:cs typeface="Arial" pitchFamily="34" charset="0"/>
              </a:rPr>
              <a:t>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ok"/>
                <a:ea typeface="+mn-ea"/>
                <a:cs typeface="Arial" pitchFamily="34" charset="0"/>
              </a:rPr>
              <a:t>rice</a:t>
            </a:r>
          </a:p>
        </p:txBody>
      </p:sp>
      <p:pic>
        <p:nvPicPr>
          <p:cNvPr id="15" name="Shape 329"/>
          <p:cNvPicPr preferRelativeResize="0"/>
          <p:nvPr/>
        </p:nvPicPr>
        <p:blipFill rotWithShape="1">
          <a:blip r:embed="rId9">
            <a:alphaModFix/>
          </a:blip>
          <a:srcRect t="13552" b="7239"/>
          <a:stretch/>
        </p:blipFill>
        <p:spPr>
          <a:xfrm>
            <a:off x="533399" y="2599407"/>
            <a:ext cx="4055711" cy="2167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44074"/>
            <a:ext cx="1182329" cy="59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0"/>
            <a:ext cx="8229600" cy="1143000"/>
          </a:xfrm>
        </p:spPr>
        <p:txBody>
          <a:bodyPr/>
          <a:lstStyle/>
          <a:p>
            <a:r>
              <a:rPr lang="en-US" b="0" dirty="0"/>
              <a:t>Customization at your Finger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3657600" cy="2709690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000" dirty="0"/>
              <a:t>Call Flow Preferences</a:t>
            </a:r>
          </a:p>
          <a:p>
            <a:pPr marL="228600" indent="-228600"/>
            <a:endParaRPr lang="en-US" sz="2000" dirty="0"/>
          </a:p>
          <a:p>
            <a:pPr marL="228600" indent="-228600"/>
            <a:r>
              <a:rPr lang="en-US" sz="2000" dirty="0"/>
              <a:t>Inbound Numbers</a:t>
            </a:r>
          </a:p>
          <a:p>
            <a:pPr marL="228600" indent="-228600"/>
            <a:endParaRPr lang="en-US" sz="2000" dirty="0"/>
          </a:p>
          <a:p>
            <a:pPr marL="228600" indent="-228600"/>
            <a:r>
              <a:rPr lang="en-US" sz="2000" dirty="0"/>
              <a:t>Auto Attendant Script</a:t>
            </a:r>
          </a:p>
          <a:p>
            <a:pPr marL="228600" indent="-228600"/>
            <a:endParaRPr lang="en-US" sz="2000" dirty="0"/>
          </a:p>
          <a:p>
            <a:pPr marL="228600" indent="-228600"/>
            <a:r>
              <a:rPr lang="en-US" sz="2000" dirty="0"/>
              <a:t>Ring Groups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9198D-80A8-4863-BE51-43964EB87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96"/>
          <a:stretch/>
        </p:blipFill>
        <p:spPr>
          <a:xfrm>
            <a:off x="3276600" y="2667000"/>
            <a:ext cx="5622852" cy="3362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07427C-CA98-44C1-8C6C-5E98087F0436}"/>
              </a:ext>
            </a:extLst>
          </p:cNvPr>
          <p:cNvSpPr txBox="1"/>
          <p:nvPr/>
        </p:nvSpPr>
        <p:spPr>
          <a:xfrm>
            <a:off x="304800" y="13716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Customize your own Dial Plan or call </a:t>
            </a:r>
            <a:r>
              <a:rPr lang="en-US" sz="2800" dirty="0" err="1">
                <a:solidFill>
                  <a:prstClr val="black"/>
                </a:solidFill>
              </a:rPr>
              <a:t>nexVortex</a:t>
            </a:r>
            <a:r>
              <a:rPr lang="en-US" sz="2800" dirty="0">
                <a:solidFill>
                  <a:prstClr val="black"/>
                </a:solidFill>
              </a:rPr>
              <a:t> for Moves, Adds, Changes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912813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Roboto Book"/>
                <a:ea typeface="+mn-ea"/>
                <a:cs typeface="Arial" pitchFamily="34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9pPr>
          </a:lstStyle>
          <a:p>
            <a:fld id="{4CDB1290-8DDA-4DEA-9C08-2BB6A5A83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0" dirty="0"/>
              <a:t>Customization at your Finger Tips</a:t>
            </a:r>
            <a:endParaRPr lang="en-US" sz="3200" b="0" dirty="0"/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8991600" cy="1532400"/>
          </a:xfrm>
          <a:prstGeom prst="rect">
            <a:avLst/>
          </a:prstGeom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i="1" dirty="0"/>
              <a:t>The IVR editor provides the ability for partners and customers to visually create a custom call flow for inbound call handling</a:t>
            </a:r>
            <a:endParaRPr lang="en-US" sz="2400" i="1" dirty="0">
              <a:solidFill>
                <a:srgbClr val="999999"/>
              </a:solidFill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r" defTabSz="912813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Roboto Book"/>
                <a:ea typeface="+mn-ea"/>
                <a:cs typeface="Arial" pitchFamily="34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Roboto Book"/>
                <a:ea typeface="+mn-ea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4CDB1290-8DDA-4DEA-9C08-2BB6A5A83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3">
            <a:alphaModFix/>
          </a:blip>
          <a:srcRect l="7774" t="16190" b="9265"/>
          <a:stretch/>
        </p:blipFill>
        <p:spPr>
          <a:xfrm>
            <a:off x="1790700" y="2514600"/>
            <a:ext cx="57150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Mobile App </a:t>
            </a:r>
            <a:r>
              <a:rPr lang="en-US" dirty="0"/>
              <a:t>for Hosted Voice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740584" y="1748219"/>
            <a:ext cx="2005232" cy="3585104"/>
            <a:chOff x="1600200" y="1350332"/>
            <a:chExt cx="2005232" cy="3585104"/>
          </a:xfrm>
        </p:grpSpPr>
        <p:grpSp>
          <p:nvGrpSpPr>
            <p:cNvPr id="13" name="Group 12"/>
            <p:cNvGrpSpPr/>
            <p:nvPr/>
          </p:nvGrpSpPr>
          <p:grpSpPr>
            <a:xfrm>
              <a:off x="1600200" y="1350332"/>
              <a:ext cx="2005232" cy="3200400"/>
              <a:chOff x="3817189" y="1398072"/>
              <a:chExt cx="2005232" cy="32004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7189" y="1398072"/>
                <a:ext cx="2005232" cy="32004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9726" y="1828798"/>
                <a:ext cx="1436915" cy="2336243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1752600" y="4566104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Splash Screen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20633" y="1747543"/>
            <a:ext cx="2005232" cy="3586457"/>
            <a:chOff x="4495800" y="1348979"/>
            <a:chExt cx="2005232" cy="3586457"/>
          </a:xfrm>
        </p:grpSpPr>
        <p:grpSp>
          <p:nvGrpSpPr>
            <p:cNvPr id="7" name="Group 6"/>
            <p:cNvGrpSpPr/>
            <p:nvPr/>
          </p:nvGrpSpPr>
          <p:grpSpPr>
            <a:xfrm>
              <a:off x="4495800" y="1348979"/>
              <a:ext cx="2005232" cy="3200400"/>
              <a:chOff x="1371600" y="1295400"/>
              <a:chExt cx="2494062" cy="43434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1295400"/>
                <a:ext cx="2494062" cy="43434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9234" y="1879959"/>
                <a:ext cx="1778794" cy="3174282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5115574" y="4566104"/>
              <a:ext cx="808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Login</a:t>
              </a:r>
            </a:p>
          </p:txBody>
        </p:sp>
      </p:grpSp>
      <p:sp>
        <p:nvSpPr>
          <p:cNvPr id="16" name="AutoShape 2" descr="https://mail.nexvortex.com/service/home/~/?auth=co&amp;loc=en_US&amp;id=106547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AutoShape 4" descr="https://mail.nexvortex.com/service/home/~/?auth=co&amp;loc=en_US&amp;id=106547&amp;part=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662797" cy="662797"/>
          </a:xfrm>
          <a:prstGeom prst="rect">
            <a:avLst/>
          </a:prstGeom>
        </p:spPr>
      </p:pic>
      <p:sp>
        <p:nvSpPr>
          <p:cNvPr id="2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021D38-3B20-4E11-90C9-8204BA693AEF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5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884238"/>
          </a:xfrm>
        </p:spPr>
        <p:txBody>
          <a:bodyPr/>
          <a:lstStyle/>
          <a:p>
            <a:r>
              <a:rPr lang="en-US" dirty="0"/>
              <a:t>Mobile App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sz="2800" dirty="0" err="1"/>
              <a:t>nexVortex</a:t>
            </a:r>
            <a:r>
              <a:rPr lang="en-US" sz="2800" dirty="0"/>
              <a:t> Mobile App included</a:t>
            </a:r>
          </a:p>
          <a:p>
            <a:endParaRPr lang="en-US" sz="2800" dirty="0"/>
          </a:p>
          <a:p>
            <a:r>
              <a:rPr lang="en-US" sz="2800" dirty="0"/>
              <a:t>Preserves battery life</a:t>
            </a:r>
          </a:p>
          <a:p>
            <a:endParaRPr lang="en-US" sz="2800" dirty="0"/>
          </a:p>
          <a:p>
            <a:r>
              <a:rPr lang="en-US" sz="2800" dirty="0"/>
              <a:t>Uses Cellular minutes, not data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A028D0-B9A2-49E0-BBC0-7700256F295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434306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5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Unlimited Minute Seat Pricing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25880"/>
            <a:ext cx="8229600" cy="473224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accent1"/>
                </a:solidFill>
              </a:rPr>
              <a:t>Hosted Voice Seats</a:t>
            </a:r>
          </a:p>
          <a:p>
            <a:r>
              <a:rPr lang="en-US" sz="1800" dirty="0"/>
              <a:t>5 Seats Included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Easily Add Users </a:t>
            </a:r>
            <a:br>
              <a:rPr lang="en-US" sz="1800" dirty="0"/>
            </a:br>
            <a:r>
              <a:rPr lang="en-US" sz="1800" dirty="0"/>
              <a:t>as you Grow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Use a Desk Phone, </a:t>
            </a:r>
            <a:br>
              <a:rPr lang="en-US" sz="1800" dirty="0"/>
            </a:br>
            <a:r>
              <a:rPr lang="en-US" sz="1800" dirty="0"/>
              <a:t>Mobile App, or Both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Pick standard or Contact Center Seats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Free Calling Included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Inbound DID calling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Outbound to contiguous 48 and Canada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1800" dirty="0"/>
              <a:t>Add </a:t>
            </a:r>
            <a:r>
              <a:rPr lang="en-US" sz="1800" dirty="0" err="1"/>
              <a:t>mHV</a:t>
            </a:r>
            <a:r>
              <a:rPr lang="en-US" sz="1800" dirty="0"/>
              <a:t> for $35 per month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Add Wireless LTE for $49.99 per month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038DD-3E78-4FD9-BD61-1B3455E457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360" y="5715000"/>
            <a:ext cx="4140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Book"/>
                <a:ea typeface="+mn-ea"/>
                <a:cs typeface="Arial" pitchFamily="34" charset="0"/>
              </a:rPr>
              <a:t>Per Month Pricing is based on 3 year term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76" y="1505712"/>
            <a:ext cx="2097024" cy="4285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36064"/>
            <a:ext cx="2401824" cy="12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499436"/>
            <a:ext cx="7467600" cy="914400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r>
              <a:rPr lang="en-US" sz="4400" dirty="0"/>
              <a:t>Managed Hosted Voice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544F5A7-DDA3-4DAC-A8D7-5F46F803B65C}"/>
              </a:ext>
            </a:extLst>
          </p:cNvPr>
          <p:cNvSpPr txBox="1">
            <a:spLocks/>
          </p:cNvSpPr>
          <p:nvPr/>
        </p:nvSpPr>
        <p:spPr bwMode="auto">
          <a:xfrm>
            <a:off x="6781800" y="579120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Book"/>
              </a:defRPr>
            </a:lvl1pPr>
            <a:lvl2pPr marL="457200" indent="-28416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Roboto Book"/>
              </a:defRPr>
            </a:lvl2pPr>
            <a:lvl3pPr marL="914400" indent="-22701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Roboto Book"/>
              </a:defRPr>
            </a:lvl3pPr>
            <a:lvl4pPr marL="1371600" indent="-22701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Roboto Book"/>
              </a:defRPr>
            </a:lvl4pPr>
            <a:lvl5pPr marL="1828800" indent="-22701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5pPr>
            <a:lvl6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6pPr>
            <a:lvl7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7pPr>
            <a:lvl8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8pPr>
            <a:lvl9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9pPr>
          </a:lstStyle>
          <a:p>
            <a:pPr algn="ctr" defTabSz="914400" eaLnBrk="1" hangingPunct="1">
              <a:buClr>
                <a:srgbClr val="A8AAAC"/>
              </a:buClr>
              <a:buFont typeface="Arial" pitchFamily="34" charset="0"/>
              <a:buNone/>
            </a:pPr>
            <a:r>
              <a:rPr lang="en-US" altLang="en-US" sz="1100" dirty="0">
                <a:solidFill>
                  <a:srgbClr val="898989"/>
                </a:solidFill>
              </a:rPr>
              <a:t>Mike Nowak, VP Sales</a:t>
            </a:r>
          </a:p>
          <a:p>
            <a:pPr algn="ctr" defTabSz="914400" eaLnBrk="1" hangingPunct="1">
              <a:buClr>
                <a:srgbClr val="A8AAAC"/>
              </a:buClr>
              <a:buNone/>
            </a:pPr>
            <a:r>
              <a:rPr lang="en-US" altLang="en-US" sz="1100" dirty="0">
                <a:solidFill>
                  <a:srgbClr val="898989"/>
                </a:solidFill>
              </a:rPr>
              <a:t>mnowak@nexVortex.com</a:t>
            </a:r>
          </a:p>
          <a:p>
            <a:pPr algn="ctr" defTabSz="914400" eaLnBrk="1" hangingPunct="1">
              <a:buClr>
                <a:srgbClr val="A8AAAC"/>
              </a:buClr>
              <a:buNone/>
            </a:pPr>
            <a:r>
              <a:rPr lang="en-US" sz="1100" dirty="0">
                <a:solidFill>
                  <a:srgbClr val="898989"/>
                </a:solidFill>
              </a:rPr>
              <a:t>616.259.0601</a:t>
            </a:r>
          </a:p>
          <a:p>
            <a:pPr algn="ctr" defTabSz="914400" eaLnBrk="1" hangingPunct="1">
              <a:buClr>
                <a:srgbClr val="A8AAAC"/>
              </a:buClr>
              <a:buNone/>
            </a:pPr>
            <a:r>
              <a:rPr lang="en-US" altLang="en-US" sz="1100" dirty="0">
                <a:solidFill>
                  <a:srgbClr val="898989"/>
                </a:solidFill>
              </a:rPr>
              <a:t>www.nexVortex.com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8CEE55-9EFC-4881-9C3D-06FE33E7CA65}"/>
              </a:ext>
            </a:extLst>
          </p:cNvPr>
          <p:cNvSpPr txBox="1">
            <a:spLocks/>
          </p:cNvSpPr>
          <p:nvPr/>
        </p:nvSpPr>
        <p:spPr>
          <a:xfrm>
            <a:off x="838200" y="4109036"/>
            <a:ext cx="7467600" cy="615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Roboto Book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04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en-US" dirty="0"/>
              <a:t>Where is your Hosted Provider?</a:t>
            </a: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/>
          <a:lstStyle/>
          <a:p>
            <a:fld id="{96F038DD-3E78-4FD9-BD61-1B3455E457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47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B7DE8F-4C62-4706-B4CA-8A9FE1E8DC80}"/>
              </a:ext>
            </a:extLst>
          </p:cNvPr>
          <p:cNvGrpSpPr/>
          <p:nvPr/>
        </p:nvGrpSpPr>
        <p:grpSpPr>
          <a:xfrm>
            <a:off x="604587" y="1706707"/>
            <a:ext cx="4938675" cy="2950741"/>
            <a:chOff x="573088" y="671513"/>
            <a:chExt cx="8401050" cy="5140325"/>
          </a:xfrm>
          <a:solidFill>
            <a:srgbClr val="FFC000"/>
          </a:solidFill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E58C91F-9FCB-4370-B378-5847DCC0E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313" y="715963"/>
              <a:ext cx="50800" cy="5556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32" y="16"/>
                </a:cxn>
                <a:cxn ang="0">
                  <a:pos x="26" y="35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2" h="35">
                  <a:moveTo>
                    <a:pt x="0" y="16"/>
                  </a:moveTo>
                  <a:lnTo>
                    <a:pt x="24" y="0"/>
                  </a:lnTo>
                  <a:lnTo>
                    <a:pt x="32" y="16"/>
                  </a:lnTo>
                  <a:lnTo>
                    <a:pt x="26" y="3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44986C2-2010-4328-AACB-7A8148945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5" y="2287588"/>
              <a:ext cx="909638" cy="1108075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402" y="51"/>
                </a:cxn>
                <a:cxn ang="0">
                  <a:pos x="380" y="173"/>
                </a:cxn>
                <a:cxn ang="0">
                  <a:pos x="573" y="203"/>
                </a:cxn>
                <a:cxn ang="0">
                  <a:pos x="499" y="698"/>
                </a:cxn>
                <a:cxn ang="0">
                  <a:pos x="0" y="615"/>
                </a:cxn>
                <a:cxn ang="0">
                  <a:pos x="123" y="0"/>
                </a:cxn>
                <a:cxn ang="0">
                  <a:pos x="123" y="0"/>
                </a:cxn>
              </a:cxnLst>
              <a:rect l="0" t="0" r="r" b="b"/>
              <a:pathLst>
                <a:path w="573" h="698">
                  <a:moveTo>
                    <a:pt x="123" y="0"/>
                  </a:moveTo>
                  <a:lnTo>
                    <a:pt x="402" y="51"/>
                  </a:lnTo>
                  <a:lnTo>
                    <a:pt x="380" y="173"/>
                  </a:lnTo>
                  <a:lnTo>
                    <a:pt x="573" y="203"/>
                  </a:lnTo>
                  <a:lnTo>
                    <a:pt x="499" y="698"/>
                  </a:lnTo>
                  <a:lnTo>
                    <a:pt x="0" y="615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318C0E5-BAB2-41F1-AB69-3BA37CF2F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175" y="2092325"/>
              <a:ext cx="1020763" cy="1538287"/>
            </a:xfrm>
            <a:custGeom>
              <a:avLst/>
              <a:gdLst/>
              <a:ahLst/>
              <a:cxnLst>
                <a:cxn ang="0">
                  <a:pos x="0" y="356"/>
                </a:cxn>
                <a:cxn ang="0">
                  <a:pos x="409" y="969"/>
                </a:cxn>
                <a:cxn ang="0">
                  <a:pos x="425" y="838"/>
                </a:cxn>
                <a:cxn ang="0">
                  <a:pos x="448" y="831"/>
                </a:cxn>
                <a:cxn ang="0">
                  <a:pos x="486" y="854"/>
                </a:cxn>
                <a:cxn ang="0">
                  <a:pos x="520" y="738"/>
                </a:cxn>
                <a:cxn ang="0">
                  <a:pos x="643" y="123"/>
                </a:cxn>
                <a:cxn ang="0">
                  <a:pos x="368" y="65"/>
                </a:cxn>
                <a:cxn ang="0">
                  <a:pos x="95" y="0"/>
                </a:cxn>
                <a:cxn ang="0">
                  <a:pos x="0" y="356"/>
                </a:cxn>
                <a:cxn ang="0">
                  <a:pos x="0" y="356"/>
                </a:cxn>
              </a:cxnLst>
              <a:rect l="0" t="0" r="r" b="b"/>
              <a:pathLst>
                <a:path w="643" h="969">
                  <a:moveTo>
                    <a:pt x="0" y="356"/>
                  </a:moveTo>
                  <a:lnTo>
                    <a:pt x="409" y="969"/>
                  </a:lnTo>
                  <a:lnTo>
                    <a:pt x="425" y="838"/>
                  </a:lnTo>
                  <a:lnTo>
                    <a:pt x="448" y="831"/>
                  </a:lnTo>
                  <a:lnTo>
                    <a:pt x="486" y="854"/>
                  </a:lnTo>
                  <a:lnTo>
                    <a:pt x="520" y="738"/>
                  </a:lnTo>
                  <a:lnTo>
                    <a:pt x="643" y="123"/>
                  </a:lnTo>
                  <a:lnTo>
                    <a:pt x="368" y="65"/>
                  </a:lnTo>
                  <a:lnTo>
                    <a:pt x="95" y="0"/>
                  </a:lnTo>
                  <a:lnTo>
                    <a:pt x="0" y="356"/>
                  </a:lnTo>
                  <a:lnTo>
                    <a:pt x="0" y="35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3106F89-1EE1-46FF-AC11-77724D43CB07}"/>
                </a:ext>
              </a:extLst>
            </p:cNvPr>
            <p:cNvGrpSpPr/>
            <p:nvPr/>
          </p:nvGrpSpPr>
          <p:grpSpPr>
            <a:xfrm>
              <a:off x="573088" y="671513"/>
              <a:ext cx="2190750" cy="3829049"/>
              <a:chOff x="573088" y="671513"/>
              <a:chExt cx="2190750" cy="3829049"/>
            </a:xfrm>
            <a:grpFill/>
          </p:grpSpPr>
          <p:sp>
            <p:nvSpPr>
              <p:cNvPr id="92" name="Freeform 7">
                <a:extLst>
                  <a:ext uri="{FF2B5EF4-FFF2-40B4-BE49-F238E27FC236}">
                    <a16:creationId xmlns:a16="http://schemas.microsoft.com/office/drawing/2014/main" id="{A0A6F8D1-DA7F-4F6C-935A-3C2DDA01C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900" y="671513"/>
                <a:ext cx="1074738" cy="760412"/>
              </a:xfrm>
              <a:custGeom>
                <a:avLst/>
                <a:gdLst/>
                <a:ahLst/>
                <a:cxnLst>
                  <a:cxn ang="0">
                    <a:pos x="25" y="104"/>
                  </a:cxn>
                  <a:cxn ang="0">
                    <a:pos x="16" y="236"/>
                  </a:cxn>
                  <a:cxn ang="0">
                    <a:pos x="32" y="236"/>
                  </a:cxn>
                  <a:cxn ang="0">
                    <a:pos x="23" y="264"/>
                  </a:cxn>
                  <a:cxn ang="0">
                    <a:pos x="11" y="246"/>
                  </a:cxn>
                  <a:cxn ang="0">
                    <a:pos x="0" y="282"/>
                  </a:cxn>
                  <a:cxn ang="0">
                    <a:pos x="48" y="308"/>
                  </a:cxn>
                  <a:cxn ang="0">
                    <a:pos x="50" y="320"/>
                  </a:cxn>
                  <a:cxn ang="0">
                    <a:pos x="62" y="322"/>
                  </a:cxn>
                  <a:cxn ang="0">
                    <a:pos x="124" y="419"/>
                  </a:cxn>
                  <a:cxn ang="0">
                    <a:pos x="192" y="415"/>
                  </a:cxn>
                  <a:cxn ang="0">
                    <a:pos x="243" y="438"/>
                  </a:cxn>
                  <a:cxn ang="0">
                    <a:pos x="268" y="435"/>
                  </a:cxn>
                  <a:cxn ang="0">
                    <a:pos x="423" y="438"/>
                  </a:cxn>
                  <a:cxn ang="0">
                    <a:pos x="599" y="479"/>
                  </a:cxn>
                  <a:cxn ang="0">
                    <a:pos x="603" y="426"/>
                  </a:cxn>
                  <a:cxn ang="0">
                    <a:pos x="677" y="118"/>
                  </a:cxn>
                  <a:cxn ang="0">
                    <a:pos x="208" y="0"/>
                  </a:cxn>
                  <a:cxn ang="0">
                    <a:pos x="212" y="90"/>
                  </a:cxn>
                  <a:cxn ang="0">
                    <a:pos x="189" y="164"/>
                  </a:cxn>
                  <a:cxn ang="0">
                    <a:pos x="185" y="202"/>
                  </a:cxn>
                  <a:cxn ang="0">
                    <a:pos x="136" y="215"/>
                  </a:cxn>
                  <a:cxn ang="0">
                    <a:pos x="132" y="197"/>
                  </a:cxn>
                  <a:cxn ang="0">
                    <a:pos x="173" y="172"/>
                  </a:cxn>
                  <a:cxn ang="0">
                    <a:pos x="169" y="151"/>
                  </a:cxn>
                  <a:cxn ang="0">
                    <a:pos x="132" y="156"/>
                  </a:cxn>
                  <a:cxn ang="0">
                    <a:pos x="161" y="134"/>
                  </a:cxn>
                  <a:cxn ang="0">
                    <a:pos x="180" y="118"/>
                  </a:cxn>
                  <a:cxn ang="0">
                    <a:pos x="28" y="23"/>
                  </a:cxn>
                  <a:cxn ang="0">
                    <a:pos x="16" y="49"/>
                  </a:cxn>
                  <a:cxn ang="0">
                    <a:pos x="25" y="104"/>
                  </a:cxn>
                  <a:cxn ang="0">
                    <a:pos x="25" y="104"/>
                  </a:cxn>
                </a:cxnLst>
                <a:rect l="0" t="0" r="r" b="b"/>
                <a:pathLst>
                  <a:path w="677" h="479">
                    <a:moveTo>
                      <a:pt x="25" y="104"/>
                    </a:moveTo>
                    <a:lnTo>
                      <a:pt x="16" y="236"/>
                    </a:lnTo>
                    <a:lnTo>
                      <a:pt x="32" y="236"/>
                    </a:lnTo>
                    <a:lnTo>
                      <a:pt x="23" y="264"/>
                    </a:lnTo>
                    <a:lnTo>
                      <a:pt x="11" y="246"/>
                    </a:lnTo>
                    <a:lnTo>
                      <a:pt x="0" y="282"/>
                    </a:lnTo>
                    <a:lnTo>
                      <a:pt x="48" y="308"/>
                    </a:lnTo>
                    <a:lnTo>
                      <a:pt x="50" y="320"/>
                    </a:lnTo>
                    <a:lnTo>
                      <a:pt x="62" y="322"/>
                    </a:lnTo>
                    <a:lnTo>
                      <a:pt x="124" y="419"/>
                    </a:lnTo>
                    <a:lnTo>
                      <a:pt x="192" y="415"/>
                    </a:lnTo>
                    <a:lnTo>
                      <a:pt x="243" y="438"/>
                    </a:lnTo>
                    <a:lnTo>
                      <a:pt x="268" y="435"/>
                    </a:lnTo>
                    <a:lnTo>
                      <a:pt x="423" y="438"/>
                    </a:lnTo>
                    <a:lnTo>
                      <a:pt x="599" y="479"/>
                    </a:lnTo>
                    <a:lnTo>
                      <a:pt x="603" y="426"/>
                    </a:lnTo>
                    <a:lnTo>
                      <a:pt x="677" y="118"/>
                    </a:lnTo>
                    <a:lnTo>
                      <a:pt x="208" y="0"/>
                    </a:lnTo>
                    <a:lnTo>
                      <a:pt x="212" y="90"/>
                    </a:lnTo>
                    <a:lnTo>
                      <a:pt x="189" y="164"/>
                    </a:lnTo>
                    <a:lnTo>
                      <a:pt x="185" y="202"/>
                    </a:lnTo>
                    <a:lnTo>
                      <a:pt x="136" y="215"/>
                    </a:lnTo>
                    <a:lnTo>
                      <a:pt x="132" y="197"/>
                    </a:lnTo>
                    <a:lnTo>
                      <a:pt x="173" y="172"/>
                    </a:lnTo>
                    <a:lnTo>
                      <a:pt x="169" y="151"/>
                    </a:lnTo>
                    <a:lnTo>
                      <a:pt x="132" y="156"/>
                    </a:lnTo>
                    <a:lnTo>
                      <a:pt x="161" y="134"/>
                    </a:lnTo>
                    <a:lnTo>
                      <a:pt x="180" y="118"/>
                    </a:lnTo>
                    <a:lnTo>
                      <a:pt x="28" y="23"/>
                    </a:lnTo>
                    <a:lnTo>
                      <a:pt x="16" y="49"/>
                    </a:lnTo>
                    <a:lnTo>
                      <a:pt x="25" y="104"/>
                    </a:lnTo>
                    <a:lnTo>
                      <a:pt x="25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0">
                <a:extLst>
                  <a:ext uri="{FF2B5EF4-FFF2-40B4-BE49-F238E27FC236}">
                    <a16:creationId xmlns:a16="http://schemas.microsoft.com/office/drawing/2014/main" id="{3DC210B1-11CF-4D76-8C1E-1008A8032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325" y="1135063"/>
                <a:ext cx="1281113" cy="1060450"/>
              </a:xfrm>
              <a:custGeom>
                <a:avLst/>
                <a:gdLst/>
                <a:ahLst/>
                <a:cxnLst>
                  <a:cxn ang="0">
                    <a:pos x="0" y="499"/>
                  </a:cxn>
                  <a:cxn ang="0">
                    <a:pos x="35" y="330"/>
                  </a:cxn>
                  <a:cxn ang="0">
                    <a:pos x="76" y="280"/>
                  </a:cxn>
                  <a:cxn ang="0">
                    <a:pos x="175" y="0"/>
                  </a:cxn>
                  <a:cxn ang="0">
                    <a:pos x="226" y="14"/>
                  </a:cxn>
                  <a:cxn ang="0">
                    <a:pos x="228" y="27"/>
                  </a:cxn>
                  <a:cxn ang="0">
                    <a:pos x="240" y="28"/>
                  </a:cxn>
                  <a:cxn ang="0">
                    <a:pos x="302" y="125"/>
                  </a:cxn>
                  <a:cxn ang="0">
                    <a:pos x="370" y="122"/>
                  </a:cxn>
                  <a:cxn ang="0">
                    <a:pos x="421" y="145"/>
                  </a:cxn>
                  <a:cxn ang="0">
                    <a:pos x="446" y="141"/>
                  </a:cxn>
                  <a:cxn ang="0">
                    <a:pos x="601" y="145"/>
                  </a:cxn>
                  <a:cxn ang="0">
                    <a:pos x="777" y="185"/>
                  </a:cxn>
                  <a:cxn ang="0">
                    <a:pos x="786" y="206"/>
                  </a:cxn>
                  <a:cxn ang="0">
                    <a:pos x="807" y="236"/>
                  </a:cxn>
                  <a:cxn ang="0">
                    <a:pos x="747" y="328"/>
                  </a:cxn>
                  <a:cxn ang="0">
                    <a:pos x="709" y="361"/>
                  </a:cxn>
                  <a:cxn ang="0">
                    <a:pos x="703" y="386"/>
                  </a:cxn>
                  <a:cxn ang="0">
                    <a:pos x="726" y="411"/>
                  </a:cxn>
                  <a:cxn ang="0">
                    <a:pos x="702" y="467"/>
                  </a:cxn>
                  <a:cxn ang="0">
                    <a:pos x="652" y="668"/>
                  </a:cxn>
                  <a:cxn ang="0">
                    <a:pos x="379" y="603"/>
                  </a:cxn>
                  <a:cxn ang="0">
                    <a:pos x="0" y="499"/>
                  </a:cxn>
                  <a:cxn ang="0">
                    <a:pos x="0" y="499"/>
                  </a:cxn>
                </a:cxnLst>
                <a:rect l="0" t="0" r="r" b="b"/>
                <a:pathLst>
                  <a:path w="807" h="668">
                    <a:moveTo>
                      <a:pt x="0" y="499"/>
                    </a:moveTo>
                    <a:lnTo>
                      <a:pt x="35" y="330"/>
                    </a:lnTo>
                    <a:lnTo>
                      <a:pt x="76" y="280"/>
                    </a:lnTo>
                    <a:lnTo>
                      <a:pt x="175" y="0"/>
                    </a:lnTo>
                    <a:lnTo>
                      <a:pt x="226" y="14"/>
                    </a:lnTo>
                    <a:lnTo>
                      <a:pt x="228" y="27"/>
                    </a:lnTo>
                    <a:lnTo>
                      <a:pt x="240" y="28"/>
                    </a:lnTo>
                    <a:lnTo>
                      <a:pt x="302" y="125"/>
                    </a:lnTo>
                    <a:lnTo>
                      <a:pt x="370" y="122"/>
                    </a:lnTo>
                    <a:lnTo>
                      <a:pt x="421" y="145"/>
                    </a:lnTo>
                    <a:lnTo>
                      <a:pt x="446" y="141"/>
                    </a:lnTo>
                    <a:lnTo>
                      <a:pt x="601" y="145"/>
                    </a:lnTo>
                    <a:lnTo>
                      <a:pt x="777" y="185"/>
                    </a:lnTo>
                    <a:lnTo>
                      <a:pt x="786" y="206"/>
                    </a:lnTo>
                    <a:lnTo>
                      <a:pt x="807" y="236"/>
                    </a:lnTo>
                    <a:lnTo>
                      <a:pt x="747" y="328"/>
                    </a:lnTo>
                    <a:lnTo>
                      <a:pt x="709" y="361"/>
                    </a:lnTo>
                    <a:lnTo>
                      <a:pt x="703" y="386"/>
                    </a:lnTo>
                    <a:lnTo>
                      <a:pt x="726" y="411"/>
                    </a:lnTo>
                    <a:lnTo>
                      <a:pt x="702" y="467"/>
                    </a:lnTo>
                    <a:lnTo>
                      <a:pt x="652" y="668"/>
                    </a:lnTo>
                    <a:lnTo>
                      <a:pt x="379" y="603"/>
                    </a:lnTo>
                    <a:lnTo>
                      <a:pt x="0" y="499"/>
                    </a:lnTo>
                    <a:lnTo>
                      <a:pt x="0" y="49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1">
                <a:extLst>
                  <a:ext uri="{FF2B5EF4-FFF2-40B4-BE49-F238E27FC236}">
                    <a16:creationId xmlns:a16="http://schemas.microsoft.com/office/drawing/2014/main" id="{1C164CBB-8093-4F29-BD75-41B425ADD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088" y="1927225"/>
                <a:ext cx="1274763" cy="2122487"/>
              </a:xfrm>
              <a:custGeom>
                <a:avLst/>
                <a:gdLst/>
                <a:ahLst/>
                <a:cxnLst>
                  <a:cxn ang="0">
                    <a:pos x="28" y="271"/>
                  </a:cxn>
                  <a:cxn ang="0">
                    <a:pos x="5" y="375"/>
                  </a:cxn>
                  <a:cxn ang="0">
                    <a:pos x="82" y="542"/>
                  </a:cxn>
                  <a:cxn ang="0">
                    <a:pos x="97" y="532"/>
                  </a:cxn>
                  <a:cxn ang="0">
                    <a:pos x="120" y="602"/>
                  </a:cxn>
                  <a:cxn ang="0">
                    <a:pos x="82" y="553"/>
                  </a:cxn>
                  <a:cxn ang="0">
                    <a:pos x="74" y="630"/>
                  </a:cxn>
                  <a:cxn ang="0">
                    <a:pos x="116" y="678"/>
                  </a:cxn>
                  <a:cxn ang="0">
                    <a:pos x="88" y="743"/>
                  </a:cxn>
                  <a:cxn ang="0">
                    <a:pos x="172" y="921"/>
                  </a:cxn>
                  <a:cxn ang="0">
                    <a:pos x="153" y="986"/>
                  </a:cxn>
                  <a:cxn ang="0">
                    <a:pos x="264" y="1037"/>
                  </a:cxn>
                  <a:cxn ang="0">
                    <a:pos x="305" y="1090"/>
                  </a:cxn>
                  <a:cxn ang="0">
                    <a:pos x="350" y="1108"/>
                  </a:cxn>
                  <a:cxn ang="0">
                    <a:pos x="352" y="1140"/>
                  </a:cxn>
                  <a:cxn ang="0">
                    <a:pos x="382" y="1147"/>
                  </a:cxn>
                  <a:cxn ang="0">
                    <a:pos x="447" y="1249"/>
                  </a:cxn>
                  <a:cxn ang="0">
                    <a:pos x="447" y="1321"/>
                  </a:cxn>
                  <a:cxn ang="0">
                    <a:pos x="733" y="1337"/>
                  </a:cxn>
                  <a:cxn ang="0">
                    <a:pos x="715" y="1307"/>
                  </a:cxn>
                  <a:cxn ang="0">
                    <a:pos x="724" y="1265"/>
                  </a:cxn>
                  <a:cxn ang="0">
                    <a:pos x="770" y="1191"/>
                  </a:cxn>
                  <a:cxn ang="0">
                    <a:pos x="803" y="1171"/>
                  </a:cxn>
                  <a:cxn ang="0">
                    <a:pos x="784" y="1145"/>
                  </a:cxn>
                  <a:cxn ang="0">
                    <a:pos x="770" y="1073"/>
                  </a:cxn>
                  <a:cxn ang="0">
                    <a:pos x="361" y="460"/>
                  </a:cxn>
                  <a:cxn ang="0">
                    <a:pos x="456" y="104"/>
                  </a:cxn>
                  <a:cxn ang="0">
                    <a:pos x="77" y="0"/>
                  </a:cxn>
                  <a:cxn ang="0">
                    <a:pos x="67" y="21"/>
                  </a:cxn>
                  <a:cxn ang="0">
                    <a:pos x="0" y="178"/>
                  </a:cxn>
                  <a:cxn ang="0">
                    <a:pos x="28" y="271"/>
                  </a:cxn>
                  <a:cxn ang="0">
                    <a:pos x="28" y="271"/>
                  </a:cxn>
                </a:cxnLst>
                <a:rect l="0" t="0" r="r" b="b"/>
                <a:pathLst>
                  <a:path w="803" h="1337">
                    <a:moveTo>
                      <a:pt x="28" y="271"/>
                    </a:moveTo>
                    <a:lnTo>
                      <a:pt x="5" y="375"/>
                    </a:lnTo>
                    <a:lnTo>
                      <a:pt x="82" y="542"/>
                    </a:lnTo>
                    <a:lnTo>
                      <a:pt x="97" y="532"/>
                    </a:lnTo>
                    <a:lnTo>
                      <a:pt x="120" y="602"/>
                    </a:lnTo>
                    <a:lnTo>
                      <a:pt x="82" y="553"/>
                    </a:lnTo>
                    <a:lnTo>
                      <a:pt x="74" y="630"/>
                    </a:lnTo>
                    <a:lnTo>
                      <a:pt x="116" y="678"/>
                    </a:lnTo>
                    <a:lnTo>
                      <a:pt x="88" y="743"/>
                    </a:lnTo>
                    <a:lnTo>
                      <a:pt x="172" y="921"/>
                    </a:lnTo>
                    <a:lnTo>
                      <a:pt x="153" y="986"/>
                    </a:lnTo>
                    <a:lnTo>
                      <a:pt x="264" y="1037"/>
                    </a:lnTo>
                    <a:lnTo>
                      <a:pt x="305" y="1090"/>
                    </a:lnTo>
                    <a:lnTo>
                      <a:pt x="350" y="1108"/>
                    </a:lnTo>
                    <a:lnTo>
                      <a:pt x="352" y="1140"/>
                    </a:lnTo>
                    <a:lnTo>
                      <a:pt x="382" y="1147"/>
                    </a:lnTo>
                    <a:lnTo>
                      <a:pt x="447" y="1249"/>
                    </a:lnTo>
                    <a:lnTo>
                      <a:pt x="447" y="1321"/>
                    </a:lnTo>
                    <a:lnTo>
                      <a:pt x="733" y="1337"/>
                    </a:lnTo>
                    <a:lnTo>
                      <a:pt x="715" y="1307"/>
                    </a:lnTo>
                    <a:lnTo>
                      <a:pt x="724" y="1265"/>
                    </a:lnTo>
                    <a:lnTo>
                      <a:pt x="770" y="1191"/>
                    </a:lnTo>
                    <a:lnTo>
                      <a:pt x="803" y="1171"/>
                    </a:lnTo>
                    <a:lnTo>
                      <a:pt x="784" y="1145"/>
                    </a:lnTo>
                    <a:lnTo>
                      <a:pt x="770" y="1073"/>
                    </a:lnTo>
                    <a:lnTo>
                      <a:pt x="361" y="460"/>
                    </a:lnTo>
                    <a:lnTo>
                      <a:pt x="456" y="104"/>
                    </a:lnTo>
                    <a:lnTo>
                      <a:pt x="77" y="0"/>
                    </a:lnTo>
                    <a:lnTo>
                      <a:pt x="67" y="21"/>
                    </a:lnTo>
                    <a:lnTo>
                      <a:pt x="0" y="178"/>
                    </a:lnTo>
                    <a:lnTo>
                      <a:pt x="28" y="271"/>
                    </a:lnTo>
                    <a:lnTo>
                      <a:pt x="28" y="27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DAE5CFF8-24E9-474D-BDF4-6BAEBCC09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875" y="3263900"/>
                <a:ext cx="1096963" cy="1236662"/>
              </a:xfrm>
              <a:custGeom>
                <a:avLst/>
                <a:gdLst/>
                <a:ahLst/>
                <a:cxnLst>
                  <a:cxn ang="0">
                    <a:pos x="44" y="495"/>
                  </a:cxn>
                  <a:cxn ang="0">
                    <a:pos x="26" y="465"/>
                  </a:cxn>
                  <a:cxn ang="0">
                    <a:pos x="35" y="423"/>
                  </a:cxn>
                  <a:cxn ang="0">
                    <a:pos x="81" y="349"/>
                  </a:cxn>
                  <a:cxn ang="0">
                    <a:pos x="114" y="329"/>
                  </a:cxn>
                  <a:cxn ang="0">
                    <a:pos x="95" y="303"/>
                  </a:cxn>
                  <a:cxn ang="0">
                    <a:pos x="81" y="231"/>
                  </a:cxn>
                  <a:cxn ang="0">
                    <a:pos x="97" y="100"/>
                  </a:cxn>
                  <a:cxn ang="0">
                    <a:pos x="120" y="93"/>
                  </a:cxn>
                  <a:cxn ang="0">
                    <a:pos x="158" y="116"/>
                  </a:cxn>
                  <a:cxn ang="0">
                    <a:pos x="192" y="0"/>
                  </a:cxn>
                  <a:cxn ang="0">
                    <a:pos x="691" y="83"/>
                  </a:cxn>
                  <a:cxn ang="0">
                    <a:pos x="587" y="779"/>
                  </a:cxn>
                  <a:cxn ang="0">
                    <a:pos x="433" y="757"/>
                  </a:cxn>
                  <a:cxn ang="0">
                    <a:pos x="338" y="731"/>
                  </a:cxn>
                  <a:cxn ang="0">
                    <a:pos x="142" y="653"/>
                  </a:cxn>
                  <a:cxn ang="0">
                    <a:pos x="0" y="534"/>
                  </a:cxn>
                  <a:cxn ang="0">
                    <a:pos x="44" y="495"/>
                  </a:cxn>
                  <a:cxn ang="0">
                    <a:pos x="44" y="495"/>
                  </a:cxn>
                </a:cxnLst>
                <a:rect l="0" t="0" r="r" b="b"/>
                <a:pathLst>
                  <a:path w="691" h="779">
                    <a:moveTo>
                      <a:pt x="44" y="495"/>
                    </a:moveTo>
                    <a:lnTo>
                      <a:pt x="26" y="465"/>
                    </a:lnTo>
                    <a:lnTo>
                      <a:pt x="35" y="423"/>
                    </a:lnTo>
                    <a:lnTo>
                      <a:pt x="81" y="349"/>
                    </a:lnTo>
                    <a:lnTo>
                      <a:pt x="114" y="329"/>
                    </a:lnTo>
                    <a:lnTo>
                      <a:pt x="95" y="303"/>
                    </a:lnTo>
                    <a:lnTo>
                      <a:pt x="81" y="231"/>
                    </a:lnTo>
                    <a:lnTo>
                      <a:pt x="97" y="100"/>
                    </a:lnTo>
                    <a:lnTo>
                      <a:pt x="120" y="93"/>
                    </a:lnTo>
                    <a:lnTo>
                      <a:pt x="158" y="116"/>
                    </a:lnTo>
                    <a:lnTo>
                      <a:pt x="192" y="0"/>
                    </a:lnTo>
                    <a:lnTo>
                      <a:pt x="691" y="83"/>
                    </a:lnTo>
                    <a:lnTo>
                      <a:pt x="587" y="779"/>
                    </a:lnTo>
                    <a:lnTo>
                      <a:pt x="433" y="757"/>
                    </a:lnTo>
                    <a:lnTo>
                      <a:pt x="338" y="731"/>
                    </a:lnTo>
                    <a:lnTo>
                      <a:pt x="142" y="653"/>
                    </a:lnTo>
                    <a:lnTo>
                      <a:pt x="0" y="534"/>
                    </a:lnTo>
                    <a:lnTo>
                      <a:pt x="44" y="495"/>
                    </a:lnTo>
                    <a:lnTo>
                      <a:pt x="44" y="49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BBF5D3-9ED9-4821-80EB-31486779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838" y="2609850"/>
              <a:ext cx="1171575" cy="90011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548" y="51"/>
                </a:cxn>
                <a:cxn ang="0">
                  <a:pos x="738" y="68"/>
                </a:cxn>
                <a:cxn ang="0">
                  <a:pos x="729" y="190"/>
                </a:cxn>
                <a:cxn ang="0">
                  <a:pos x="704" y="567"/>
                </a:cxn>
                <a:cxn ang="0">
                  <a:pos x="608" y="560"/>
                </a:cxn>
                <a:cxn ang="0">
                  <a:pos x="304" y="533"/>
                </a:cxn>
                <a:cxn ang="0">
                  <a:pos x="0" y="495"/>
                </a:cxn>
                <a:cxn ang="0">
                  <a:pos x="74" y="0"/>
                </a:cxn>
                <a:cxn ang="0">
                  <a:pos x="74" y="0"/>
                </a:cxn>
              </a:cxnLst>
              <a:rect l="0" t="0" r="r" b="b"/>
              <a:pathLst>
                <a:path w="738" h="567">
                  <a:moveTo>
                    <a:pt x="74" y="0"/>
                  </a:moveTo>
                  <a:lnTo>
                    <a:pt x="548" y="51"/>
                  </a:lnTo>
                  <a:lnTo>
                    <a:pt x="738" y="68"/>
                  </a:lnTo>
                  <a:lnTo>
                    <a:pt x="729" y="190"/>
                  </a:lnTo>
                  <a:lnTo>
                    <a:pt x="704" y="567"/>
                  </a:lnTo>
                  <a:lnTo>
                    <a:pt x="608" y="560"/>
                  </a:lnTo>
                  <a:lnTo>
                    <a:pt x="304" y="533"/>
                  </a:lnTo>
                  <a:lnTo>
                    <a:pt x="0" y="495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F319F367-13E7-4B73-A9B1-68B4F8765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3" y="2813050"/>
              <a:ext cx="1069975" cy="906462"/>
            </a:xfrm>
            <a:custGeom>
              <a:avLst/>
              <a:gdLst/>
              <a:ahLst/>
              <a:cxnLst>
                <a:cxn ang="0">
                  <a:pos x="41" y="83"/>
                </a:cxn>
                <a:cxn ang="0">
                  <a:pos x="60" y="101"/>
                </a:cxn>
                <a:cxn ang="0">
                  <a:pos x="73" y="97"/>
                </a:cxn>
                <a:cxn ang="0">
                  <a:pos x="87" y="116"/>
                </a:cxn>
                <a:cxn ang="0">
                  <a:pos x="74" y="116"/>
                </a:cxn>
                <a:cxn ang="0">
                  <a:pos x="62" y="141"/>
                </a:cxn>
                <a:cxn ang="0">
                  <a:pos x="92" y="183"/>
                </a:cxn>
                <a:cxn ang="0">
                  <a:pos x="115" y="190"/>
                </a:cxn>
                <a:cxn ang="0">
                  <a:pos x="111" y="456"/>
                </a:cxn>
                <a:cxn ang="0">
                  <a:pos x="115" y="522"/>
                </a:cxn>
                <a:cxn ang="0">
                  <a:pos x="563" y="508"/>
                </a:cxn>
                <a:cxn ang="0">
                  <a:pos x="566" y="546"/>
                </a:cxn>
                <a:cxn ang="0">
                  <a:pos x="548" y="571"/>
                </a:cxn>
                <a:cxn ang="0">
                  <a:pos x="617" y="567"/>
                </a:cxn>
                <a:cxn ang="0">
                  <a:pos x="630" y="546"/>
                </a:cxn>
                <a:cxn ang="0">
                  <a:pos x="630" y="522"/>
                </a:cxn>
                <a:cxn ang="0">
                  <a:pos x="645" y="504"/>
                </a:cxn>
                <a:cxn ang="0">
                  <a:pos x="651" y="485"/>
                </a:cxn>
                <a:cxn ang="0">
                  <a:pos x="668" y="483"/>
                </a:cxn>
                <a:cxn ang="0">
                  <a:pos x="674" y="444"/>
                </a:cxn>
                <a:cxn ang="0">
                  <a:pos x="649" y="439"/>
                </a:cxn>
                <a:cxn ang="0">
                  <a:pos x="633" y="411"/>
                </a:cxn>
                <a:cxn ang="0">
                  <a:pos x="608" y="342"/>
                </a:cxn>
                <a:cxn ang="0">
                  <a:pos x="580" y="331"/>
                </a:cxn>
                <a:cxn ang="0">
                  <a:pos x="548" y="307"/>
                </a:cxn>
                <a:cxn ang="0">
                  <a:pos x="536" y="271"/>
                </a:cxn>
                <a:cxn ang="0">
                  <a:pos x="555" y="217"/>
                </a:cxn>
                <a:cxn ang="0">
                  <a:pos x="540" y="206"/>
                </a:cxn>
                <a:cxn ang="0">
                  <a:pos x="501" y="206"/>
                </a:cxn>
                <a:cxn ang="0">
                  <a:pos x="492" y="173"/>
                </a:cxn>
                <a:cxn ang="0">
                  <a:pos x="427" y="106"/>
                </a:cxn>
                <a:cxn ang="0">
                  <a:pos x="413" y="51"/>
                </a:cxn>
                <a:cxn ang="0">
                  <a:pos x="420" y="30"/>
                </a:cxn>
                <a:cxn ang="0">
                  <a:pos x="392" y="0"/>
                </a:cxn>
                <a:cxn ang="0">
                  <a:pos x="0" y="9"/>
                </a:cxn>
                <a:cxn ang="0">
                  <a:pos x="41" y="83"/>
                </a:cxn>
                <a:cxn ang="0">
                  <a:pos x="41" y="83"/>
                </a:cxn>
              </a:cxnLst>
              <a:rect l="0" t="0" r="r" b="b"/>
              <a:pathLst>
                <a:path w="674" h="571">
                  <a:moveTo>
                    <a:pt x="41" y="83"/>
                  </a:moveTo>
                  <a:lnTo>
                    <a:pt x="60" y="101"/>
                  </a:lnTo>
                  <a:lnTo>
                    <a:pt x="73" y="97"/>
                  </a:lnTo>
                  <a:lnTo>
                    <a:pt x="87" y="116"/>
                  </a:lnTo>
                  <a:lnTo>
                    <a:pt x="74" y="116"/>
                  </a:lnTo>
                  <a:lnTo>
                    <a:pt x="62" y="141"/>
                  </a:lnTo>
                  <a:lnTo>
                    <a:pt x="92" y="183"/>
                  </a:lnTo>
                  <a:lnTo>
                    <a:pt x="115" y="190"/>
                  </a:lnTo>
                  <a:lnTo>
                    <a:pt x="111" y="456"/>
                  </a:lnTo>
                  <a:lnTo>
                    <a:pt x="115" y="522"/>
                  </a:lnTo>
                  <a:lnTo>
                    <a:pt x="563" y="508"/>
                  </a:lnTo>
                  <a:lnTo>
                    <a:pt x="566" y="546"/>
                  </a:lnTo>
                  <a:lnTo>
                    <a:pt x="548" y="571"/>
                  </a:lnTo>
                  <a:lnTo>
                    <a:pt x="617" y="567"/>
                  </a:lnTo>
                  <a:lnTo>
                    <a:pt x="630" y="546"/>
                  </a:lnTo>
                  <a:lnTo>
                    <a:pt x="630" y="522"/>
                  </a:lnTo>
                  <a:lnTo>
                    <a:pt x="645" y="504"/>
                  </a:lnTo>
                  <a:lnTo>
                    <a:pt x="651" y="485"/>
                  </a:lnTo>
                  <a:lnTo>
                    <a:pt x="668" y="483"/>
                  </a:lnTo>
                  <a:lnTo>
                    <a:pt x="674" y="444"/>
                  </a:lnTo>
                  <a:lnTo>
                    <a:pt x="649" y="439"/>
                  </a:lnTo>
                  <a:lnTo>
                    <a:pt x="633" y="411"/>
                  </a:lnTo>
                  <a:lnTo>
                    <a:pt x="608" y="342"/>
                  </a:lnTo>
                  <a:lnTo>
                    <a:pt x="580" y="331"/>
                  </a:lnTo>
                  <a:lnTo>
                    <a:pt x="548" y="307"/>
                  </a:lnTo>
                  <a:lnTo>
                    <a:pt x="536" y="271"/>
                  </a:lnTo>
                  <a:lnTo>
                    <a:pt x="555" y="217"/>
                  </a:lnTo>
                  <a:lnTo>
                    <a:pt x="540" y="206"/>
                  </a:lnTo>
                  <a:lnTo>
                    <a:pt x="501" y="206"/>
                  </a:lnTo>
                  <a:lnTo>
                    <a:pt x="492" y="173"/>
                  </a:lnTo>
                  <a:lnTo>
                    <a:pt x="427" y="106"/>
                  </a:lnTo>
                  <a:lnTo>
                    <a:pt x="413" y="51"/>
                  </a:lnTo>
                  <a:lnTo>
                    <a:pt x="420" y="30"/>
                  </a:lnTo>
                  <a:lnTo>
                    <a:pt x="392" y="0"/>
                  </a:lnTo>
                  <a:lnTo>
                    <a:pt x="0" y="9"/>
                  </a:lnTo>
                  <a:lnTo>
                    <a:pt x="41" y="83"/>
                  </a:lnTo>
                  <a:lnTo>
                    <a:pt x="41" y="8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71AD97-F4AB-4329-BDC6-E32C6934B27D}"/>
                </a:ext>
              </a:extLst>
            </p:cNvPr>
            <p:cNvGrpSpPr/>
            <p:nvPr/>
          </p:nvGrpSpPr>
          <p:grpSpPr>
            <a:xfrm>
              <a:off x="3022600" y="3498850"/>
              <a:ext cx="3074988" cy="2220913"/>
              <a:chOff x="3022600" y="3498850"/>
              <a:chExt cx="3074988" cy="2220913"/>
            </a:xfrm>
            <a:grpFill/>
          </p:grpSpPr>
          <p:sp>
            <p:nvSpPr>
              <p:cNvPr id="88" name="Freeform 19">
                <a:extLst>
                  <a:ext uri="{FF2B5EF4-FFF2-40B4-BE49-F238E27FC236}">
                    <a16:creationId xmlns:a16="http://schemas.microsoft.com/office/drawing/2014/main" id="{D4B8A99B-F040-4E9B-8452-38D573CAA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600" y="3602038"/>
                <a:ext cx="2249488" cy="2117725"/>
              </a:xfrm>
              <a:custGeom>
                <a:avLst/>
                <a:gdLst/>
                <a:ahLst/>
                <a:cxnLst>
                  <a:cxn ang="0">
                    <a:pos x="0" y="521"/>
                  </a:cxn>
                  <a:cxn ang="0">
                    <a:pos x="386" y="557"/>
                  </a:cxn>
                  <a:cxn ang="0">
                    <a:pos x="439" y="0"/>
                  </a:cxn>
                  <a:cxn ang="0">
                    <a:pos x="746" y="18"/>
                  </a:cxn>
                  <a:cxn ang="0">
                    <a:pos x="735" y="257"/>
                  </a:cxn>
                  <a:cxn ang="0">
                    <a:pos x="765" y="282"/>
                  </a:cxn>
                  <a:cxn ang="0">
                    <a:pos x="793" y="282"/>
                  </a:cxn>
                  <a:cxn ang="0">
                    <a:pos x="816" y="305"/>
                  </a:cxn>
                  <a:cxn ang="0">
                    <a:pos x="862" y="315"/>
                  </a:cxn>
                  <a:cxn ang="0">
                    <a:pos x="954" y="356"/>
                  </a:cxn>
                  <a:cxn ang="0">
                    <a:pos x="971" y="338"/>
                  </a:cxn>
                  <a:cxn ang="0">
                    <a:pos x="1031" y="372"/>
                  </a:cxn>
                  <a:cxn ang="0">
                    <a:pos x="1111" y="372"/>
                  </a:cxn>
                  <a:cxn ang="0">
                    <a:pos x="1165" y="356"/>
                  </a:cxn>
                  <a:cxn ang="0">
                    <a:pos x="1239" y="342"/>
                  </a:cxn>
                  <a:cxn ang="0">
                    <a:pos x="1310" y="379"/>
                  </a:cxn>
                  <a:cxn ang="0">
                    <a:pos x="1320" y="391"/>
                  </a:cxn>
                  <a:cxn ang="0">
                    <a:pos x="1356" y="391"/>
                  </a:cxn>
                  <a:cxn ang="0">
                    <a:pos x="1364" y="588"/>
                  </a:cxn>
                  <a:cxn ang="0">
                    <a:pos x="1417" y="685"/>
                  </a:cxn>
                  <a:cxn ang="0">
                    <a:pos x="1398" y="761"/>
                  </a:cxn>
                  <a:cxn ang="0">
                    <a:pos x="1401" y="824"/>
                  </a:cxn>
                  <a:cxn ang="0">
                    <a:pos x="1377" y="856"/>
                  </a:cxn>
                  <a:cxn ang="0">
                    <a:pos x="1387" y="867"/>
                  </a:cxn>
                  <a:cxn ang="0">
                    <a:pos x="1329" y="884"/>
                  </a:cxn>
                  <a:cxn ang="0">
                    <a:pos x="1283" y="890"/>
                  </a:cxn>
                  <a:cxn ang="0">
                    <a:pos x="1292" y="854"/>
                  </a:cxn>
                  <a:cxn ang="0">
                    <a:pos x="1266" y="874"/>
                  </a:cxn>
                  <a:cxn ang="0">
                    <a:pos x="1267" y="914"/>
                  </a:cxn>
                  <a:cxn ang="0">
                    <a:pos x="1238" y="955"/>
                  </a:cxn>
                  <a:cxn ang="0">
                    <a:pos x="1070" y="1039"/>
                  </a:cxn>
                  <a:cxn ang="0">
                    <a:pos x="1015" y="1094"/>
                  </a:cxn>
                  <a:cxn ang="0">
                    <a:pos x="968" y="1210"/>
                  </a:cxn>
                  <a:cxn ang="0">
                    <a:pos x="1008" y="1334"/>
                  </a:cxn>
                  <a:cxn ang="0">
                    <a:pos x="968" y="1334"/>
                  </a:cxn>
                  <a:cxn ang="0">
                    <a:pos x="788" y="1270"/>
                  </a:cxn>
                  <a:cxn ang="0">
                    <a:pos x="769" y="1217"/>
                  </a:cxn>
                  <a:cxn ang="0">
                    <a:pos x="749" y="1193"/>
                  </a:cxn>
                  <a:cxn ang="0">
                    <a:pos x="742" y="1124"/>
                  </a:cxn>
                  <a:cxn ang="0">
                    <a:pos x="709" y="1098"/>
                  </a:cxn>
                  <a:cxn ang="0">
                    <a:pos x="610" y="913"/>
                  </a:cxn>
                  <a:cxn ang="0">
                    <a:pos x="564" y="877"/>
                  </a:cxn>
                  <a:cxn ang="0">
                    <a:pos x="550" y="847"/>
                  </a:cxn>
                  <a:cxn ang="0">
                    <a:pos x="407" y="840"/>
                  </a:cxn>
                  <a:cxn ang="0">
                    <a:pos x="332" y="928"/>
                  </a:cxn>
                  <a:cxn ang="0">
                    <a:pos x="201" y="837"/>
                  </a:cxn>
                  <a:cxn ang="0">
                    <a:pos x="164" y="710"/>
                  </a:cxn>
                  <a:cxn ang="0">
                    <a:pos x="41" y="590"/>
                  </a:cxn>
                  <a:cxn ang="0">
                    <a:pos x="25" y="553"/>
                  </a:cxn>
                  <a:cxn ang="0">
                    <a:pos x="9" y="548"/>
                  </a:cxn>
                  <a:cxn ang="0">
                    <a:pos x="0" y="521"/>
                  </a:cxn>
                  <a:cxn ang="0">
                    <a:pos x="0" y="521"/>
                  </a:cxn>
                </a:cxnLst>
                <a:rect l="0" t="0" r="r" b="b"/>
                <a:pathLst>
                  <a:path w="1417" h="1334">
                    <a:moveTo>
                      <a:pt x="0" y="521"/>
                    </a:moveTo>
                    <a:lnTo>
                      <a:pt x="386" y="557"/>
                    </a:lnTo>
                    <a:lnTo>
                      <a:pt x="439" y="0"/>
                    </a:lnTo>
                    <a:lnTo>
                      <a:pt x="746" y="18"/>
                    </a:lnTo>
                    <a:lnTo>
                      <a:pt x="735" y="257"/>
                    </a:lnTo>
                    <a:lnTo>
                      <a:pt x="765" y="282"/>
                    </a:lnTo>
                    <a:lnTo>
                      <a:pt x="793" y="282"/>
                    </a:lnTo>
                    <a:lnTo>
                      <a:pt x="816" y="305"/>
                    </a:lnTo>
                    <a:lnTo>
                      <a:pt x="862" y="315"/>
                    </a:lnTo>
                    <a:lnTo>
                      <a:pt x="954" y="356"/>
                    </a:lnTo>
                    <a:lnTo>
                      <a:pt x="971" y="338"/>
                    </a:lnTo>
                    <a:lnTo>
                      <a:pt x="1031" y="372"/>
                    </a:lnTo>
                    <a:lnTo>
                      <a:pt x="1111" y="372"/>
                    </a:lnTo>
                    <a:lnTo>
                      <a:pt x="1165" y="356"/>
                    </a:lnTo>
                    <a:lnTo>
                      <a:pt x="1239" y="342"/>
                    </a:lnTo>
                    <a:lnTo>
                      <a:pt x="1310" y="379"/>
                    </a:lnTo>
                    <a:lnTo>
                      <a:pt x="1320" y="391"/>
                    </a:lnTo>
                    <a:lnTo>
                      <a:pt x="1356" y="391"/>
                    </a:lnTo>
                    <a:lnTo>
                      <a:pt x="1364" y="588"/>
                    </a:lnTo>
                    <a:lnTo>
                      <a:pt x="1417" y="685"/>
                    </a:lnTo>
                    <a:lnTo>
                      <a:pt x="1398" y="761"/>
                    </a:lnTo>
                    <a:lnTo>
                      <a:pt x="1401" y="824"/>
                    </a:lnTo>
                    <a:lnTo>
                      <a:pt x="1377" y="856"/>
                    </a:lnTo>
                    <a:lnTo>
                      <a:pt x="1387" y="867"/>
                    </a:lnTo>
                    <a:lnTo>
                      <a:pt x="1329" y="884"/>
                    </a:lnTo>
                    <a:lnTo>
                      <a:pt x="1283" y="890"/>
                    </a:lnTo>
                    <a:lnTo>
                      <a:pt x="1292" y="854"/>
                    </a:lnTo>
                    <a:lnTo>
                      <a:pt x="1266" y="874"/>
                    </a:lnTo>
                    <a:lnTo>
                      <a:pt x="1267" y="914"/>
                    </a:lnTo>
                    <a:lnTo>
                      <a:pt x="1238" y="955"/>
                    </a:lnTo>
                    <a:lnTo>
                      <a:pt x="1070" y="1039"/>
                    </a:lnTo>
                    <a:lnTo>
                      <a:pt x="1015" y="1094"/>
                    </a:lnTo>
                    <a:lnTo>
                      <a:pt x="968" y="1210"/>
                    </a:lnTo>
                    <a:lnTo>
                      <a:pt x="1008" y="1334"/>
                    </a:lnTo>
                    <a:lnTo>
                      <a:pt x="968" y="1334"/>
                    </a:lnTo>
                    <a:lnTo>
                      <a:pt x="788" y="1270"/>
                    </a:lnTo>
                    <a:lnTo>
                      <a:pt x="769" y="1217"/>
                    </a:lnTo>
                    <a:lnTo>
                      <a:pt x="749" y="1193"/>
                    </a:lnTo>
                    <a:lnTo>
                      <a:pt x="742" y="1124"/>
                    </a:lnTo>
                    <a:lnTo>
                      <a:pt x="709" y="1098"/>
                    </a:lnTo>
                    <a:lnTo>
                      <a:pt x="610" y="913"/>
                    </a:lnTo>
                    <a:lnTo>
                      <a:pt x="564" y="877"/>
                    </a:lnTo>
                    <a:lnTo>
                      <a:pt x="550" y="847"/>
                    </a:lnTo>
                    <a:lnTo>
                      <a:pt x="407" y="840"/>
                    </a:lnTo>
                    <a:lnTo>
                      <a:pt x="332" y="928"/>
                    </a:lnTo>
                    <a:lnTo>
                      <a:pt x="201" y="837"/>
                    </a:lnTo>
                    <a:lnTo>
                      <a:pt x="164" y="710"/>
                    </a:lnTo>
                    <a:lnTo>
                      <a:pt x="41" y="590"/>
                    </a:lnTo>
                    <a:lnTo>
                      <a:pt x="25" y="553"/>
                    </a:lnTo>
                    <a:lnTo>
                      <a:pt x="9" y="548"/>
                    </a:lnTo>
                    <a:lnTo>
                      <a:pt x="0" y="521"/>
                    </a:lnTo>
                    <a:lnTo>
                      <a:pt x="0" y="52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4">
                <a:extLst>
                  <a:ext uri="{FF2B5EF4-FFF2-40B4-BE49-F238E27FC236}">
                    <a16:creationId xmlns:a16="http://schemas.microsoft.com/office/drawing/2014/main" id="{DB09163F-8FF4-473A-BFD7-C619A75CF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513" y="3498850"/>
                <a:ext cx="1387475" cy="7048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2" y="7"/>
                  </a:cxn>
                  <a:cxn ang="0">
                    <a:pos x="532" y="26"/>
                  </a:cxn>
                  <a:cxn ang="0">
                    <a:pos x="851" y="24"/>
                  </a:cxn>
                  <a:cxn ang="0">
                    <a:pos x="855" y="90"/>
                  </a:cxn>
                  <a:cxn ang="0">
                    <a:pos x="874" y="227"/>
                  </a:cxn>
                  <a:cxn ang="0">
                    <a:pos x="871" y="444"/>
                  </a:cxn>
                  <a:cxn ang="0">
                    <a:pos x="800" y="407"/>
                  </a:cxn>
                  <a:cxn ang="0">
                    <a:pos x="726" y="421"/>
                  </a:cxn>
                  <a:cxn ang="0">
                    <a:pos x="672" y="437"/>
                  </a:cxn>
                  <a:cxn ang="0">
                    <a:pos x="592" y="437"/>
                  </a:cxn>
                  <a:cxn ang="0">
                    <a:pos x="532" y="403"/>
                  </a:cxn>
                  <a:cxn ang="0">
                    <a:pos x="515" y="421"/>
                  </a:cxn>
                  <a:cxn ang="0">
                    <a:pos x="423" y="380"/>
                  </a:cxn>
                  <a:cxn ang="0">
                    <a:pos x="377" y="370"/>
                  </a:cxn>
                  <a:cxn ang="0">
                    <a:pos x="354" y="347"/>
                  </a:cxn>
                  <a:cxn ang="0">
                    <a:pos x="326" y="347"/>
                  </a:cxn>
                  <a:cxn ang="0">
                    <a:pos x="296" y="322"/>
                  </a:cxn>
                  <a:cxn ang="0">
                    <a:pos x="307" y="83"/>
                  </a:cxn>
                  <a:cxn ang="0">
                    <a:pos x="0" y="6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874" h="444">
                    <a:moveTo>
                      <a:pt x="6" y="0"/>
                    </a:moveTo>
                    <a:lnTo>
                      <a:pt x="102" y="7"/>
                    </a:lnTo>
                    <a:lnTo>
                      <a:pt x="532" y="26"/>
                    </a:lnTo>
                    <a:lnTo>
                      <a:pt x="851" y="24"/>
                    </a:lnTo>
                    <a:lnTo>
                      <a:pt x="855" y="90"/>
                    </a:lnTo>
                    <a:lnTo>
                      <a:pt x="874" y="227"/>
                    </a:lnTo>
                    <a:lnTo>
                      <a:pt x="871" y="444"/>
                    </a:lnTo>
                    <a:lnTo>
                      <a:pt x="800" y="407"/>
                    </a:lnTo>
                    <a:lnTo>
                      <a:pt x="726" y="421"/>
                    </a:lnTo>
                    <a:lnTo>
                      <a:pt x="672" y="437"/>
                    </a:lnTo>
                    <a:lnTo>
                      <a:pt x="592" y="437"/>
                    </a:lnTo>
                    <a:lnTo>
                      <a:pt x="532" y="403"/>
                    </a:lnTo>
                    <a:lnTo>
                      <a:pt x="515" y="421"/>
                    </a:lnTo>
                    <a:lnTo>
                      <a:pt x="423" y="380"/>
                    </a:lnTo>
                    <a:lnTo>
                      <a:pt x="377" y="370"/>
                    </a:lnTo>
                    <a:lnTo>
                      <a:pt x="354" y="347"/>
                    </a:lnTo>
                    <a:lnTo>
                      <a:pt x="326" y="347"/>
                    </a:lnTo>
                    <a:lnTo>
                      <a:pt x="296" y="322"/>
                    </a:lnTo>
                    <a:lnTo>
                      <a:pt x="307" y="83"/>
                    </a:lnTo>
                    <a:lnTo>
                      <a:pt x="0" y="6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8">
                <a:extLst>
                  <a:ext uri="{FF2B5EF4-FFF2-40B4-BE49-F238E27FC236}">
                    <a16:creationId xmlns:a16="http://schemas.microsoft.com/office/drawing/2014/main" id="{ADD14303-5270-4CEB-9F58-58614A475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825" y="3619500"/>
                <a:ext cx="808038" cy="706437"/>
              </a:xfrm>
              <a:custGeom>
                <a:avLst/>
                <a:gdLst/>
                <a:ahLst/>
                <a:cxnLst>
                  <a:cxn ang="0">
                    <a:pos x="19" y="151"/>
                  </a:cxn>
                  <a:cxn ang="0">
                    <a:pos x="16" y="368"/>
                  </a:cxn>
                  <a:cxn ang="0">
                    <a:pos x="26" y="380"/>
                  </a:cxn>
                  <a:cxn ang="0">
                    <a:pos x="62" y="380"/>
                  </a:cxn>
                  <a:cxn ang="0">
                    <a:pos x="63" y="445"/>
                  </a:cxn>
                  <a:cxn ang="0">
                    <a:pos x="368" y="442"/>
                  </a:cxn>
                  <a:cxn ang="0">
                    <a:pos x="361" y="375"/>
                  </a:cxn>
                  <a:cxn ang="0">
                    <a:pos x="388" y="301"/>
                  </a:cxn>
                  <a:cxn ang="0">
                    <a:pos x="426" y="248"/>
                  </a:cxn>
                  <a:cxn ang="0">
                    <a:pos x="423" y="234"/>
                  </a:cxn>
                  <a:cxn ang="0">
                    <a:pos x="451" y="188"/>
                  </a:cxn>
                  <a:cxn ang="0">
                    <a:pos x="467" y="137"/>
                  </a:cxn>
                  <a:cxn ang="0">
                    <a:pos x="462" y="133"/>
                  </a:cxn>
                  <a:cxn ang="0">
                    <a:pos x="486" y="114"/>
                  </a:cxn>
                  <a:cxn ang="0">
                    <a:pos x="509" y="70"/>
                  </a:cxn>
                  <a:cxn ang="0">
                    <a:pos x="502" y="59"/>
                  </a:cxn>
                  <a:cxn ang="0">
                    <a:pos x="433" y="63"/>
                  </a:cxn>
                  <a:cxn ang="0">
                    <a:pos x="451" y="38"/>
                  </a:cxn>
                  <a:cxn ang="0">
                    <a:pos x="448" y="0"/>
                  </a:cxn>
                  <a:cxn ang="0">
                    <a:pos x="0" y="14"/>
                  </a:cxn>
                  <a:cxn ang="0">
                    <a:pos x="19" y="151"/>
                  </a:cxn>
                  <a:cxn ang="0">
                    <a:pos x="19" y="151"/>
                  </a:cxn>
                </a:cxnLst>
                <a:rect l="0" t="0" r="r" b="b"/>
                <a:pathLst>
                  <a:path w="509" h="445">
                    <a:moveTo>
                      <a:pt x="19" y="151"/>
                    </a:moveTo>
                    <a:lnTo>
                      <a:pt x="16" y="368"/>
                    </a:lnTo>
                    <a:lnTo>
                      <a:pt x="26" y="380"/>
                    </a:lnTo>
                    <a:lnTo>
                      <a:pt x="62" y="380"/>
                    </a:lnTo>
                    <a:lnTo>
                      <a:pt x="63" y="445"/>
                    </a:lnTo>
                    <a:lnTo>
                      <a:pt x="368" y="442"/>
                    </a:lnTo>
                    <a:lnTo>
                      <a:pt x="361" y="375"/>
                    </a:lnTo>
                    <a:lnTo>
                      <a:pt x="388" y="301"/>
                    </a:lnTo>
                    <a:lnTo>
                      <a:pt x="426" y="248"/>
                    </a:lnTo>
                    <a:lnTo>
                      <a:pt x="423" y="234"/>
                    </a:lnTo>
                    <a:lnTo>
                      <a:pt x="451" y="188"/>
                    </a:lnTo>
                    <a:lnTo>
                      <a:pt x="467" y="137"/>
                    </a:lnTo>
                    <a:lnTo>
                      <a:pt x="462" y="133"/>
                    </a:lnTo>
                    <a:lnTo>
                      <a:pt x="486" y="114"/>
                    </a:lnTo>
                    <a:lnTo>
                      <a:pt x="509" y="70"/>
                    </a:lnTo>
                    <a:lnTo>
                      <a:pt x="502" y="59"/>
                    </a:lnTo>
                    <a:lnTo>
                      <a:pt x="433" y="63"/>
                    </a:lnTo>
                    <a:lnTo>
                      <a:pt x="451" y="38"/>
                    </a:lnTo>
                    <a:lnTo>
                      <a:pt x="448" y="0"/>
                    </a:lnTo>
                    <a:lnTo>
                      <a:pt x="0" y="14"/>
                    </a:lnTo>
                    <a:lnTo>
                      <a:pt x="19" y="151"/>
                    </a:lnTo>
                    <a:lnTo>
                      <a:pt x="19" y="15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9">
                <a:extLst>
                  <a:ext uri="{FF2B5EF4-FFF2-40B4-BE49-F238E27FC236}">
                    <a16:creationId xmlns:a16="http://schemas.microsoft.com/office/drawing/2014/main" id="{9D8CEC0A-F9EA-4079-8874-7A3579399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6838" y="4321175"/>
                <a:ext cx="920750" cy="77787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135"/>
                  </a:cxn>
                  <a:cxn ang="0">
                    <a:pos x="60" y="232"/>
                  </a:cxn>
                  <a:cxn ang="0">
                    <a:pos x="41" y="308"/>
                  </a:cxn>
                  <a:cxn ang="0">
                    <a:pos x="44" y="371"/>
                  </a:cxn>
                  <a:cxn ang="0">
                    <a:pos x="20" y="403"/>
                  </a:cxn>
                  <a:cxn ang="0">
                    <a:pos x="30" y="414"/>
                  </a:cxn>
                  <a:cxn ang="0">
                    <a:pos x="106" y="403"/>
                  </a:cxn>
                  <a:cxn ang="0">
                    <a:pos x="203" y="430"/>
                  </a:cxn>
                  <a:cxn ang="0">
                    <a:pos x="233" y="405"/>
                  </a:cxn>
                  <a:cxn ang="0">
                    <a:pos x="326" y="444"/>
                  </a:cxn>
                  <a:cxn ang="0">
                    <a:pos x="335" y="465"/>
                  </a:cxn>
                  <a:cxn ang="0">
                    <a:pos x="370" y="481"/>
                  </a:cxn>
                  <a:cxn ang="0">
                    <a:pos x="388" y="461"/>
                  </a:cxn>
                  <a:cxn ang="0">
                    <a:pos x="434" y="479"/>
                  </a:cxn>
                  <a:cxn ang="0">
                    <a:pos x="462" y="465"/>
                  </a:cxn>
                  <a:cxn ang="0">
                    <a:pos x="457" y="437"/>
                  </a:cxn>
                  <a:cxn ang="0">
                    <a:pos x="533" y="461"/>
                  </a:cxn>
                  <a:cxn ang="0">
                    <a:pos x="529" y="490"/>
                  </a:cxn>
                  <a:cxn ang="0">
                    <a:pos x="580" y="453"/>
                  </a:cxn>
                  <a:cxn ang="0">
                    <a:pos x="534" y="447"/>
                  </a:cxn>
                  <a:cxn ang="0">
                    <a:pos x="499" y="412"/>
                  </a:cxn>
                  <a:cxn ang="0">
                    <a:pos x="543" y="366"/>
                  </a:cxn>
                  <a:cxn ang="0">
                    <a:pos x="543" y="340"/>
                  </a:cxn>
                  <a:cxn ang="0">
                    <a:pos x="496" y="379"/>
                  </a:cxn>
                  <a:cxn ang="0">
                    <a:pos x="473" y="366"/>
                  </a:cxn>
                  <a:cxn ang="0">
                    <a:pos x="492" y="343"/>
                  </a:cxn>
                  <a:cxn ang="0">
                    <a:pos x="439" y="359"/>
                  </a:cxn>
                  <a:cxn ang="0">
                    <a:pos x="406" y="345"/>
                  </a:cxn>
                  <a:cxn ang="0">
                    <a:pos x="414" y="322"/>
                  </a:cxn>
                  <a:cxn ang="0">
                    <a:pos x="504" y="340"/>
                  </a:cxn>
                  <a:cxn ang="0">
                    <a:pos x="469" y="282"/>
                  </a:cxn>
                  <a:cxn ang="0">
                    <a:pos x="474" y="239"/>
                  </a:cxn>
                  <a:cxn ang="0">
                    <a:pos x="270" y="248"/>
                  </a:cxn>
                  <a:cxn ang="0">
                    <a:pos x="295" y="157"/>
                  </a:cxn>
                  <a:cxn ang="0">
                    <a:pos x="330" y="109"/>
                  </a:cxn>
                  <a:cxn ang="0">
                    <a:pos x="318" y="97"/>
                  </a:cxn>
                  <a:cxn ang="0">
                    <a:pos x="30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80" h="490">
                    <a:moveTo>
                      <a:pt x="0" y="3"/>
                    </a:moveTo>
                    <a:lnTo>
                      <a:pt x="7" y="135"/>
                    </a:lnTo>
                    <a:lnTo>
                      <a:pt x="60" y="232"/>
                    </a:lnTo>
                    <a:lnTo>
                      <a:pt x="41" y="308"/>
                    </a:lnTo>
                    <a:lnTo>
                      <a:pt x="44" y="371"/>
                    </a:lnTo>
                    <a:lnTo>
                      <a:pt x="20" y="403"/>
                    </a:lnTo>
                    <a:lnTo>
                      <a:pt x="30" y="414"/>
                    </a:lnTo>
                    <a:lnTo>
                      <a:pt x="106" y="403"/>
                    </a:lnTo>
                    <a:lnTo>
                      <a:pt x="203" y="430"/>
                    </a:lnTo>
                    <a:lnTo>
                      <a:pt x="233" y="405"/>
                    </a:lnTo>
                    <a:lnTo>
                      <a:pt x="326" y="444"/>
                    </a:lnTo>
                    <a:lnTo>
                      <a:pt x="335" y="465"/>
                    </a:lnTo>
                    <a:lnTo>
                      <a:pt x="370" y="481"/>
                    </a:lnTo>
                    <a:lnTo>
                      <a:pt x="388" y="461"/>
                    </a:lnTo>
                    <a:lnTo>
                      <a:pt x="434" y="479"/>
                    </a:lnTo>
                    <a:lnTo>
                      <a:pt x="462" y="465"/>
                    </a:lnTo>
                    <a:lnTo>
                      <a:pt x="457" y="437"/>
                    </a:lnTo>
                    <a:lnTo>
                      <a:pt x="533" y="461"/>
                    </a:lnTo>
                    <a:lnTo>
                      <a:pt x="529" y="490"/>
                    </a:lnTo>
                    <a:lnTo>
                      <a:pt x="580" y="453"/>
                    </a:lnTo>
                    <a:lnTo>
                      <a:pt x="534" y="447"/>
                    </a:lnTo>
                    <a:lnTo>
                      <a:pt x="499" y="412"/>
                    </a:lnTo>
                    <a:lnTo>
                      <a:pt x="543" y="366"/>
                    </a:lnTo>
                    <a:lnTo>
                      <a:pt x="543" y="340"/>
                    </a:lnTo>
                    <a:lnTo>
                      <a:pt x="496" y="379"/>
                    </a:lnTo>
                    <a:lnTo>
                      <a:pt x="473" y="366"/>
                    </a:lnTo>
                    <a:lnTo>
                      <a:pt x="492" y="343"/>
                    </a:lnTo>
                    <a:lnTo>
                      <a:pt x="439" y="359"/>
                    </a:lnTo>
                    <a:lnTo>
                      <a:pt x="406" y="345"/>
                    </a:lnTo>
                    <a:lnTo>
                      <a:pt x="414" y="322"/>
                    </a:lnTo>
                    <a:lnTo>
                      <a:pt x="504" y="340"/>
                    </a:lnTo>
                    <a:lnTo>
                      <a:pt x="469" y="282"/>
                    </a:lnTo>
                    <a:lnTo>
                      <a:pt x="474" y="239"/>
                    </a:lnTo>
                    <a:lnTo>
                      <a:pt x="270" y="248"/>
                    </a:lnTo>
                    <a:lnTo>
                      <a:pt x="295" y="157"/>
                    </a:lnTo>
                    <a:lnTo>
                      <a:pt x="330" y="109"/>
                    </a:lnTo>
                    <a:lnTo>
                      <a:pt x="318" y="97"/>
                    </a:lnTo>
                    <a:lnTo>
                      <a:pt x="30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CF0AAA-2DA7-4624-8D6F-2114AB07D2B0}"/>
                </a:ext>
              </a:extLst>
            </p:cNvPr>
            <p:cNvGrpSpPr/>
            <p:nvPr/>
          </p:nvGrpSpPr>
          <p:grpSpPr>
            <a:xfrm>
              <a:off x="5605463" y="3412097"/>
              <a:ext cx="1608137" cy="1448828"/>
              <a:chOff x="5605463" y="3412097"/>
              <a:chExt cx="1608137" cy="1448828"/>
            </a:xfrm>
            <a:grpFill/>
          </p:grpSpPr>
          <p:sp>
            <p:nvSpPr>
              <p:cNvPr id="86" name="Freeform 36">
                <a:extLst>
                  <a:ext uri="{FF2B5EF4-FFF2-40B4-BE49-F238E27FC236}">
                    <a16:creationId xmlns:a16="http://schemas.microsoft.com/office/drawing/2014/main" id="{847DCA4F-CE1D-41D3-9D02-5E29E46A2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798" y="3412097"/>
                <a:ext cx="1407802" cy="509028"/>
              </a:xfrm>
              <a:custGeom>
                <a:avLst/>
                <a:gdLst/>
                <a:ahLst/>
                <a:cxnLst>
                  <a:cxn ang="0">
                    <a:pos x="16" y="234"/>
                  </a:cxn>
                  <a:cxn ang="0">
                    <a:pos x="11" y="230"/>
                  </a:cxn>
                  <a:cxn ang="0">
                    <a:pos x="35" y="211"/>
                  </a:cxn>
                  <a:cxn ang="0">
                    <a:pos x="58" y="167"/>
                  </a:cxn>
                  <a:cxn ang="0">
                    <a:pos x="51" y="156"/>
                  </a:cxn>
                  <a:cxn ang="0">
                    <a:pos x="64" y="135"/>
                  </a:cxn>
                  <a:cxn ang="0">
                    <a:pos x="64" y="111"/>
                  </a:cxn>
                  <a:cxn ang="0">
                    <a:pos x="79" y="93"/>
                  </a:cxn>
                  <a:cxn ang="0">
                    <a:pos x="215" y="82"/>
                  </a:cxn>
                  <a:cxn ang="0">
                    <a:pos x="213" y="61"/>
                  </a:cxn>
                  <a:cxn ang="0">
                    <a:pos x="257" y="63"/>
                  </a:cxn>
                  <a:cxn ang="0">
                    <a:pos x="663" y="26"/>
                  </a:cxn>
                  <a:cxn ang="0">
                    <a:pos x="864" y="0"/>
                  </a:cxn>
                  <a:cxn ang="0">
                    <a:pos x="828" y="68"/>
                  </a:cxn>
                  <a:cxn ang="0">
                    <a:pos x="772" y="81"/>
                  </a:cxn>
                  <a:cxn ang="0">
                    <a:pos x="747" y="114"/>
                  </a:cxn>
                  <a:cxn ang="0">
                    <a:pos x="649" y="172"/>
                  </a:cxn>
                  <a:cxn ang="0">
                    <a:pos x="643" y="193"/>
                  </a:cxn>
                  <a:cxn ang="0">
                    <a:pos x="619" y="206"/>
                  </a:cxn>
                  <a:cxn ang="0">
                    <a:pos x="619" y="234"/>
                  </a:cxn>
                  <a:cxn ang="0">
                    <a:pos x="485" y="248"/>
                  </a:cxn>
                  <a:cxn ang="0">
                    <a:pos x="217" y="273"/>
                  </a:cxn>
                  <a:cxn ang="0">
                    <a:pos x="0" y="285"/>
                  </a:cxn>
                  <a:cxn ang="0">
                    <a:pos x="16" y="234"/>
                  </a:cxn>
                  <a:cxn ang="0">
                    <a:pos x="16" y="234"/>
                  </a:cxn>
                </a:cxnLst>
                <a:rect l="0" t="0" r="r" b="b"/>
                <a:pathLst>
                  <a:path w="864" h="285">
                    <a:moveTo>
                      <a:pt x="16" y="234"/>
                    </a:moveTo>
                    <a:lnTo>
                      <a:pt x="11" y="230"/>
                    </a:lnTo>
                    <a:lnTo>
                      <a:pt x="35" y="211"/>
                    </a:lnTo>
                    <a:lnTo>
                      <a:pt x="58" y="167"/>
                    </a:lnTo>
                    <a:lnTo>
                      <a:pt x="51" y="156"/>
                    </a:lnTo>
                    <a:lnTo>
                      <a:pt x="64" y="135"/>
                    </a:lnTo>
                    <a:lnTo>
                      <a:pt x="64" y="111"/>
                    </a:lnTo>
                    <a:lnTo>
                      <a:pt x="79" y="93"/>
                    </a:lnTo>
                    <a:lnTo>
                      <a:pt x="215" y="82"/>
                    </a:lnTo>
                    <a:lnTo>
                      <a:pt x="213" y="61"/>
                    </a:lnTo>
                    <a:lnTo>
                      <a:pt x="257" y="63"/>
                    </a:lnTo>
                    <a:lnTo>
                      <a:pt x="663" y="26"/>
                    </a:lnTo>
                    <a:lnTo>
                      <a:pt x="864" y="0"/>
                    </a:lnTo>
                    <a:lnTo>
                      <a:pt x="828" y="68"/>
                    </a:lnTo>
                    <a:lnTo>
                      <a:pt x="772" y="81"/>
                    </a:lnTo>
                    <a:lnTo>
                      <a:pt x="747" y="114"/>
                    </a:lnTo>
                    <a:lnTo>
                      <a:pt x="649" y="172"/>
                    </a:lnTo>
                    <a:lnTo>
                      <a:pt x="643" y="193"/>
                    </a:lnTo>
                    <a:lnTo>
                      <a:pt x="619" y="206"/>
                    </a:lnTo>
                    <a:lnTo>
                      <a:pt x="619" y="234"/>
                    </a:lnTo>
                    <a:lnTo>
                      <a:pt x="485" y="248"/>
                    </a:lnTo>
                    <a:lnTo>
                      <a:pt x="217" y="273"/>
                    </a:lnTo>
                    <a:lnTo>
                      <a:pt x="0" y="285"/>
                    </a:lnTo>
                    <a:lnTo>
                      <a:pt x="16" y="234"/>
                    </a:lnTo>
                    <a:lnTo>
                      <a:pt x="16" y="23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7">
                <a:extLst>
                  <a:ext uri="{FF2B5EF4-FFF2-40B4-BE49-F238E27FC236}">
                    <a16:creationId xmlns:a16="http://schemas.microsoft.com/office/drawing/2014/main" id="{261C0214-6AA9-45E5-8249-9028A249A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5463" y="3898900"/>
                <a:ext cx="569913" cy="962025"/>
              </a:xfrm>
              <a:custGeom>
                <a:avLst/>
                <a:gdLst/>
                <a:ahLst/>
                <a:cxnLst>
                  <a:cxn ang="0">
                    <a:pos x="25" y="423"/>
                  </a:cxn>
                  <a:cxn ang="0">
                    <a:pos x="60" y="375"/>
                  </a:cxn>
                  <a:cxn ang="0">
                    <a:pos x="48" y="363"/>
                  </a:cxn>
                  <a:cxn ang="0">
                    <a:pos x="35" y="266"/>
                  </a:cxn>
                  <a:cxn ang="0">
                    <a:pos x="28" y="199"/>
                  </a:cxn>
                  <a:cxn ang="0">
                    <a:pos x="55" y="125"/>
                  </a:cxn>
                  <a:cxn ang="0">
                    <a:pos x="93" y="72"/>
                  </a:cxn>
                  <a:cxn ang="0">
                    <a:pos x="90" y="58"/>
                  </a:cxn>
                  <a:cxn ang="0">
                    <a:pos x="118" y="12"/>
                  </a:cxn>
                  <a:cxn ang="0">
                    <a:pos x="335" y="0"/>
                  </a:cxn>
                  <a:cxn ang="0">
                    <a:pos x="345" y="10"/>
                  </a:cxn>
                  <a:cxn ang="0">
                    <a:pos x="335" y="387"/>
                  </a:cxn>
                  <a:cxn ang="0">
                    <a:pos x="359" y="569"/>
                  </a:cxn>
                  <a:cxn ang="0">
                    <a:pos x="351" y="578"/>
                  </a:cxn>
                  <a:cxn ang="0">
                    <a:pos x="303" y="567"/>
                  </a:cxn>
                  <a:cxn ang="0">
                    <a:pos x="234" y="606"/>
                  </a:cxn>
                  <a:cxn ang="0">
                    <a:pos x="199" y="548"/>
                  </a:cxn>
                  <a:cxn ang="0">
                    <a:pos x="204" y="505"/>
                  </a:cxn>
                  <a:cxn ang="0">
                    <a:pos x="0" y="514"/>
                  </a:cxn>
                  <a:cxn ang="0">
                    <a:pos x="25" y="423"/>
                  </a:cxn>
                  <a:cxn ang="0">
                    <a:pos x="25" y="423"/>
                  </a:cxn>
                </a:cxnLst>
                <a:rect l="0" t="0" r="r" b="b"/>
                <a:pathLst>
                  <a:path w="359" h="606">
                    <a:moveTo>
                      <a:pt x="25" y="423"/>
                    </a:moveTo>
                    <a:lnTo>
                      <a:pt x="60" y="375"/>
                    </a:lnTo>
                    <a:lnTo>
                      <a:pt x="48" y="363"/>
                    </a:lnTo>
                    <a:lnTo>
                      <a:pt x="35" y="266"/>
                    </a:lnTo>
                    <a:lnTo>
                      <a:pt x="28" y="199"/>
                    </a:lnTo>
                    <a:lnTo>
                      <a:pt x="55" y="125"/>
                    </a:lnTo>
                    <a:lnTo>
                      <a:pt x="93" y="72"/>
                    </a:lnTo>
                    <a:lnTo>
                      <a:pt x="90" y="58"/>
                    </a:lnTo>
                    <a:lnTo>
                      <a:pt x="118" y="12"/>
                    </a:lnTo>
                    <a:lnTo>
                      <a:pt x="335" y="0"/>
                    </a:lnTo>
                    <a:lnTo>
                      <a:pt x="345" y="10"/>
                    </a:lnTo>
                    <a:lnTo>
                      <a:pt x="335" y="387"/>
                    </a:lnTo>
                    <a:lnTo>
                      <a:pt x="359" y="569"/>
                    </a:lnTo>
                    <a:lnTo>
                      <a:pt x="351" y="578"/>
                    </a:lnTo>
                    <a:lnTo>
                      <a:pt x="303" y="567"/>
                    </a:lnTo>
                    <a:lnTo>
                      <a:pt x="234" y="606"/>
                    </a:lnTo>
                    <a:lnTo>
                      <a:pt x="199" y="548"/>
                    </a:lnTo>
                    <a:lnTo>
                      <a:pt x="204" y="505"/>
                    </a:lnTo>
                    <a:lnTo>
                      <a:pt x="0" y="514"/>
                    </a:lnTo>
                    <a:lnTo>
                      <a:pt x="25" y="423"/>
                    </a:lnTo>
                    <a:lnTo>
                      <a:pt x="25" y="42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9EE9D508-138D-4AB4-9A47-064168C98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350" y="5767388"/>
              <a:ext cx="77788" cy="4445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" y="14"/>
                </a:cxn>
                <a:cxn ang="0">
                  <a:pos x="19" y="10"/>
                </a:cxn>
                <a:cxn ang="0">
                  <a:pos x="42" y="0"/>
                </a:cxn>
                <a:cxn ang="0">
                  <a:pos x="49" y="8"/>
                </a:cxn>
                <a:cxn ang="0">
                  <a:pos x="25" y="15"/>
                </a:cxn>
                <a:cxn ang="0">
                  <a:pos x="16" y="15"/>
                </a:cxn>
                <a:cxn ang="0">
                  <a:pos x="16" y="28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49" h="28">
                  <a:moveTo>
                    <a:pt x="0" y="26"/>
                  </a:moveTo>
                  <a:lnTo>
                    <a:pt x="5" y="14"/>
                  </a:lnTo>
                  <a:lnTo>
                    <a:pt x="19" y="10"/>
                  </a:lnTo>
                  <a:lnTo>
                    <a:pt x="42" y="0"/>
                  </a:lnTo>
                  <a:lnTo>
                    <a:pt x="49" y="8"/>
                  </a:lnTo>
                  <a:lnTo>
                    <a:pt x="25" y="15"/>
                  </a:lnTo>
                  <a:lnTo>
                    <a:pt x="16" y="15"/>
                  </a:lnTo>
                  <a:lnTo>
                    <a:pt x="16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D3B6FA08-2265-4CBA-BD44-22CF9C4D7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7775" y="5708650"/>
              <a:ext cx="100013" cy="66675"/>
            </a:xfrm>
            <a:custGeom>
              <a:avLst/>
              <a:gdLst/>
              <a:ahLst/>
              <a:cxnLst>
                <a:cxn ang="0">
                  <a:pos x="5" y="42"/>
                </a:cxn>
                <a:cxn ang="0">
                  <a:pos x="63" y="0"/>
                </a:cxn>
                <a:cxn ang="0">
                  <a:pos x="0" y="37"/>
                </a:cxn>
                <a:cxn ang="0">
                  <a:pos x="5" y="42"/>
                </a:cxn>
                <a:cxn ang="0">
                  <a:pos x="5" y="42"/>
                </a:cxn>
              </a:cxnLst>
              <a:rect l="0" t="0" r="r" b="b"/>
              <a:pathLst>
                <a:path w="63" h="42">
                  <a:moveTo>
                    <a:pt x="5" y="42"/>
                  </a:moveTo>
                  <a:lnTo>
                    <a:pt x="63" y="0"/>
                  </a:lnTo>
                  <a:lnTo>
                    <a:pt x="0" y="37"/>
                  </a:lnTo>
                  <a:lnTo>
                    <a:pt x="5" y="42"/>
                  </a:lnTo>
                  <a:lnTo>
                    <a:pt x="5" y="4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3">
              <a:extLst>
                <a:ext uri="{FF2B5EF4-FFF2-40B4-BE49-F238E27FC236}">
                  <a16:creationId xmlns:a16="http://schemas.microsoft.com/office/drawing/2014/main" id="{20F094A2-B491-439A-A6A0-68641A620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963" y="5646738"/>
              <a:ext cx="28575" cy="58737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12" y="26"/>
                </a:cxn>
                <a:cxn ang="0">
                  <a:pos x="18" y="0"/>
                </a:cxn>
                <a:cxn ang="0">
                  <a:pos x="9" y="24"/>
                </a:cxn>
                <a:cxn ang="0">
                  <a:pos x="0" y="33"/>
                </a:cxn>
                <a:cxn ang="0">
                  <a:pos x="5" y="37"/>
                </a:cxn>
                <a:cxn ang="0">
                  <a:pos x="5" y="37"/>
                </a:cxn>
              </a:cxnLst>
              <a:rect l="0" t="0" r="r" b="b"/>
              <a:pathLst>
                <a:path w="18" h="37">
                  <a:moveTo>
                    <a:pt x="5" y="37"/>
                  </a:moveTo>
                  <a:lnTo>
                    <a:pt x="12" y="26"/>
                  </a:lnTo>
                  <a:lnTo>
                    <a:pt x="18" y="0"/>
                  </a:lnTo>
                  <a:lnTo>
                    <a:pt x="9" y="24"/>
                  </a:lnTo>
                  <a:lnTo>
                    <a:pt x="0" y="33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AE649B5-8D22-4D08-8A50-764891E5B5EC}"/>
                </a:ext>
              </a:extLst>
            </p:cNvPr>
            <p:cNvGrpSpPr/>
            <p:nvPr/>
          </p:nvGrpSpPr>
          <p:grpSpPr>
            <a:xfrm>
              <a:off x="5300663" y="1436688"/>
              <a:ext cx="1912937" cy="2078037"/>
              <a:chOff x="5300663" y="1436688"/>
              <a:chExt cx="1912937" cy="2078037"/>
            </a:xfrm>
            <a:grpFill/>
          </p:grpSpPr>
          <p:sp>
            <p:nvSpPr>
              <p:cNvPr id="81" name="Freeform 30">
                <a:extLst>
                  <a:ext uri="{FF2B5EF4-FFF2-40B4-BE49-F238E27FC236}">
                    <a16:creationId xmlns:a16="http://schemas.microsoft.com/office/drawing/2014/main" id="{0750FF4B-3D21-47CB-A3FF-A288320E5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150" y="1436688"/>
                <a:ext cx="914400" cy="457200"/>
              </a:xfrm>
              <a:custGeom>
                <a:avLst/>
                <a:gdLst/>
                <a:ahLst/>
                <a:cxnLst>
                  <a:cxn ang="0">
                    <a:pos x="208" y="189"/>
                  </a:cxn>
                  <a:cxn ang="0">
                    <a:pos x="216" y="207"/>
                  </a:cxn>
                  <a:cxn ang="0">
                    <a:pos x="236" y="212"/>
                  </a:cxn>
                  <a:cxn ang="0">
                    <a:pos x="264" y="288"/>
                  </a:cxn>
                  <a:cxn ang="0">
                    <a:pos x="315" y="184"/>
                  </a:cxn>
                  <a:cxn ang="0">
                    <a:pos x="342" y="187"/>
                  </a:cxn>
                  <a:cxn ang="0">
                    <a:pos x="373" y="171"/>
                  </a:cxn>
                  <a:cxn ang="0">
                    <a:pos x="430" y="171"/>
                  </a:cxn>
                  <a:cxn ang="0">
                    <a:pos x="449" y="147"/>
                  </a:cxn>
                  <a:cxn ang="0">
                    <a:pos x="557" y="150"/>
                  </a:cxn>
                  <a:cxn ang="0">
                    <a:pos x="576" y="134"/>
                  </a:cxn>
                  <a:cxn ang="0">
                    <a:pos x="542" y="94"/>
                  </a:cxn>
                  <a:cxn ang="0">
                    <a:pos x="475" y="96"/>
                  </a:cxn>
                  <a:cxn ang="0">
                    <a:pos x="424" y="88"/>
                  </a:cxn>
                  <a:cxn ang="0">
                    <a:pos x="357" y="88"/>
                  </a:cxn>
                  <a:cxn ang="0">
                    <a:pos x="334" y="122"/>
                  </a:cxn>
                  <a:cxn ang="0">
                    <a:pos x="301" y="103"/>
                  </a:cxn>
                  <a:cxn ang="0">
                    <a:pos x="266" y="106"/>
                  </a:cxn>
                  <a:cxn ang="0">
                    <a:pos x="252" y="71"/>
                  </a:cxn>
                  <a:cxn ang="0">
                    <a:pos x="178" y="66"/>
                  </a:cxn>
                  <a:cxn ang="0">
                    <a:pos x="169" y="51"/>
                  </a:cxn>
                  <a:cxn ang="0">
                    <a:pos x="202" y="16"/>
                  </a:cxn>
                  <a:cxn ang="0">
                    <a:pos x="229" y="13"/>
                  </a:cxn>
                  <a:cxn ang="0">
                    <a:pos x="202" y="0"/>
                  </a:cxn>
                  <a:cxn ang="0">
                    <a:pos x="160" y="11"/>
                  </a:cxn>
                  <a:cxn ang="0">
                    <a:pos x="90" y="81"/>
                  </a:cxn>
                  <a:cxn ang="0">
                    <a:pos x="54" y="88"/>
                  </a:cxn>
                  <a:cxn ang="0">
                    <a:pos x="0" y="124"/>
                  </a:cxn>
                  <a:cxn ang="0">
                    <a:pos x="208" y="189"/>
                  </a:cxn>
                  <a:cxn ang="0">
                    <a:pos x="208" y="189"/>
                  </a:cxn>
                </a:cxnLst>
                <a:rect l="0" t="0" r="r" b="b"/>
                <a:pathLst>
                  <a:path w="576" h="288">
                    <a:moveTo>
                      <a:pt x="208" y="189"/>
                    </a:moveTo>
                    <a:lnTo>
                      <a:pt x="216" y="207"/>
                    </a:lnTo>
                    <a:lnTo>
                      <a:pt x="236" y="212"/>
                    </a:lnTo>
                    <a:lnTo>
                      <a:pt x="264" y="288"/>
                    </a:lnTo>
                    <a:lnTo>
                      <a:pt x="315" y="184"/>
                    </a:lnTo>
                    <a:lnTo>
                      <a:pt x="342" y="187"/>
                    </a:lnTo>
                    <a:lnTo>
                      <a:pt x="373" y="171"/>
                    </a:lnTo>
                    <a:lnTo>
                      <a:pt x="430" y="171"/>
                    </a:lnTo>
                    <a:lnTo>
                      <a:pt x="449" y="147"/>
                    </a:lnTo>
                    <a:lnTo>
                      <a:pt x="557" y="150"/>
                    </a:lnTo>
                    <a:lnTo>
                      <a:pt x="576" y="134"/>
                    </a:lnTo>
                    <a:lnTo>
                      <a:pt x="542" y="94"/>
                    </a:lnTo>
                    <a:lnTo>
                      <a:pt x="475" y="96"/>
                    </a:lnTo>
                    <a:lnTo>
                      <a:pt x="424" y="88"/>
                    </a:lnTo>
                    <a:lnTo>
                      <a:pt x="357" y="88"/>
                    </a:lnTo>
                    <a:lnTo>
                      <a:pt x="334" y="122"/>
                    </a:lnTo>
                    <a:lnTo>
                      <a:pt x="301" y="103"/>
                    </a:lnTo>
                    <a:lnTo>
                      <a:pt x="266" y="106"/>
                    </a:lnTo>
                    <a:lnTo>
                      <a:pt x="252" y="71"/>
                    </a:lnTo>
                    <a:lnTo>
                      <a:pt x="178" y="66"/>
                    </a:lnTo>
                    <a:lnTo>
                      <a:pt x="169" y="51"/>
                    </a:lnTo>
                    <a:lnTo>
                      <a:pt x="202" y="16"/>
                    </a:lnTo>
                    <a:lnTo>
                      <a:pt x="229" y="13"/>
                    </a:lnTo>
                    <a:lnTo>
                      <a:pt x="202" y="0"/>
                    </a:lnTo>
                    <a:lnTo>
                      <a:pt x="160" y="11"/>
                    </a:lnTo>
                    <a:lnTo>
                      <a:pt x="90" y="81"/>
                    </a:lnTo>
                    <a:lnTo>
                      <a:pt x="54" y="88"/>
                    </a:lnTo>
                    <a:lnTo>
                      <a:pt x="0" y="124"/>
                    </a:lnTo>
                    <a:lnTo>
                      <a:pt x="208" y="189"/>
                    </a:lnTo>
                    <a:lnTo>
                      <a:pt x="208" y="18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1">
                <a:extLst>
                  <a:ext uri="{FF2B5EF4-FFF2-40B4-BE49-F238E27FC236}">
                    <a16:creationId xmlns:a16="http://schemas.microsoft.com/office/drawing/2014/main" id="{4D62471A-4E09-4524-8285-987E06A21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288" y="1719263"/>
                <a:ext cx="619125" cy="822325"/>
              </a:xfrm>
              <a:custGeom>
                <a:avLst/>
                <a:gdLst/>
                <a:ahLst/>
                <a:cxnLst>
                  <a:cxn ang="0">
                    <a:pos x="44" y="430"/>
                  </a:cxn>
                  <a:cxn ang="0">
                    <a:pos x="37" y="344"/>
                  </a:cxn>
                  <a:cxn ang="0">
                    <a:pos x="6" y="279"/>
                  </a:cxn>
                  <a:cxn ang="0">
                    <a:pos x="20" y="148"/>
                  </a:cxn>
                  <a:cxn ang="0">
                    <a:pos x="76" y="78"/>
                  </a:cxn>
                  <a:cxn ang="0">
                    <a:pos x="73" y="131"/>
                  </a:cxn>
                  <a:cxn ang="0">
                    <a:pos x="90" y="118"/>
                  </a:cxn>
                  <a:cxn ang="0">
                    <a:pos x="90" y="78"/>
                  </a:cxn>
                  <a:cxn ang="0">
                    <a:pos x="111" y="53"/>
                  </a:cxn>
                  <a:cxn ang="0">
                    <a:pos x="118" y="6"/>
                  </a:cxn>
                  <a:cxn ang="0">
                    <a:pos x="138" y="0"/>
                  </a:cxn>
                  <a:cxn ang="0">
                    <a:pos x="256" y="41"/>
                  </a:cxn>
                  <a:cxn ang="0">
                    <a:pos x="266" y="74"/>
                  </a:cxn>
                  <a:cxn ang="0">
                    <a:pos x="282" y="106"/>
                  </a:cxn>
                  <a:cxn ang="0">
                    <a:pos x="286" y="162"/>
                  </a:cxn>
                  <a:cxn ang="0">
                    <a:pos x="245" y="210"/>
                  </a:cxn>
                  <a:cxn ang="0">
                    <a:pos x="243" y="249"/>
                  </a:cxn>
                  <a:cxn ang="0">
                    <a:pos x="266" y="261"/>
                  </a:cxn>
                  <a:cxn ang="0">
                    <a:pos x="298" y="210"/>
                  </a:cxn>
                  <a:cxn ang="0">
                    <a:pos x="330" y="192"/>
                  </a:cxn>
                  <a:cxn ang="0">
                    <a:pos x="351" y="203"/>
                  </a:cxn>
                  <a:cxn ang="0">
                    <a:pos x="390" y="317"/>
                  </a:cxn>
                  <a:cxn ang="0">
                    <a:pos x="363" y="367"/>
                  </a:cxn>
                  <a:cxn ang="0">
                    <a:pos x="356" y="400"/>
                  </a:cxn>
                  <a:cxn ang="0">
                    <a:pos x="340" y="413"/>
                  </a:cxn>
                  <a:cxn ang="0">
                    <a:pos x="339" y="444"/>
                  </a:cxn>
                  <a:cxn ang="0">
                    <a:pos x="319" y="485"/>
                  </a:cxn>
                  <a:cxn ang="0">
                    <a:pos x="191" y="504"/>
                  </a:cxn>
                  <a:cxn ang="0">
                    <a:pos x="187" y="497"/>
                  </a:cxn>
                  <a:cxn ang="0">
                    <a:pos x="0" y="518"/>
                  </a:cxn>
                  <a:cxn ang="0">
                    <a:pos x="44" y="430"/>
                  </a:cxn>
                  <a:cxn ang="0">
                    <a:pos x="44" y="430"/>
                  </a:cxn>
                </a:cxnLst>
                <a:rect l="0" t="0" r="r" b="b"/>
                <a:pathLst>
                  <a:path w="390" h="518">
                    <a:moveTo>
                      <a:pt x="44" y="430"/>
                    </a:moveTo>
                    <a:lnTo>
                      <a:pt x="37" y="344"/>
                    </a:lnTo>
                    <a:lnTo>
                      <a:pt x="6" y="279"/>
                    </a:lnTo>
                    <a:lnTo>
                      <a:pt x="20" y="148"/>
                    </a:lnTo>
                    <a:lnTo>
                      <a:pt x="76" y="78"/>
                    </a:lnTo>
                    <a:lnTo>
                      <a:pt x="73" y="131"/>
                    </a:lnTo>
                    <a:lnTo>
                      <a:pt x="90" y="118"/>
                    </a:lnTo>
                    <a:lnTo>
                      <a:pt x="90" y="78"/>
                    </a:lnTo>
                    <a:lnTo>
                      <a:pt x="111" y="53"/>
                    </a:lnTo>
                    <a:lnTo>
                      <a:pt x="118" y="6"/>
                    </a:lnTo>
                    <a:lnTo>
                      <a:pt x="138" y="0"/>
                    </a:lnTo>
                    <a:lnTo>
                      <a:pt x="256" y="41"/>
                    </a:lnTo>
                    <a:lnTo>
                      <a:pt x="266" y="74"/>
                    </a:lnTo>
                    <a:lnTo>
                      <a:pt x="282" y="106"/>
                    </a:lnTo>
                    <a:lnTo>
                      <a:pt x="286" y="162"/>
                    </a:lnTo>
                    <a:lnTo>
                      <a:pt x="245" y="210"/>
                    </a:lnTo>
                    <a:lnTo>
                      <a:pt x="243" y="249"/>
                    </a:lnTo>
                    <a:lnTo>
                      <a:pt x="266" y="261"/>
                    </a:lnTo>
                    <a:lnTo>
                      <a:pt x="298" y="210"/>
                    </a:lnTo>
                    <a:lnTo>
                      <a:pt x="330" y="192"/>
                    </a:lnTo>
                    <a:lnTo>
                      <a:pt x="351" y="203"/>
                    </a:lnTo>
                    <a:lnTo>
                      <a:pt x="390" y="317"/>
                    </a:lnTo>
                    <a:lnTo>
                      <a:pt x="363" y="367"/>
                    </a:lnTo>
                    <a:lnTo>
                      <a:pt x="356" y="400"/>
                    </a:lnTo>
                    <a:lnTo>
                      <a:pt x="340" y="413"/>
                    </a:lnTo>
                    <a:lnTo>
                      <a:pt x="339" y="444"/>
                    </a:lnTo>
                    <a:lnTo>
                      <a:pt x="319" y="485"/>
                    </a:lnTo>
                    <a:lnTo>
                      <a:pt x="191" y="504"/>
                    </a:lnTo>
                    <a:lnTo>
                      <a:pt x="187" y="497"/>
                    </a:lnTo>
                    <a:lnTo>
                      <a:pt x="0" y="518"/>
                    </a:lnTo>
                    <a:lnTo>
                      <a:pt x="44" y="430"/>
                    </a:lnTo>
                    <a:lnTo>
                      <a:pt x="44" y="43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2">
                <a:extLst>
                  <a:ext uri="{FF2B5EF4-FFF2-40B4-BE49-F238E27FC236}">
                    <a16:creationId xmlns:a16="http://schemas.microsoft.com/office/drawing/2014/main" id="{2C8D8B9B-AC71-4146-8B49-388756CDF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663" y="1563688"/>
                <a:ext cx="852488" cy="869950"/>
              </a:xfrm>
              <a:custGeom>
                <a:avLst/>
                <a:gdLst/>
                <a:ahLst/>
                <a:cxnLst>
                  <a:cxn ang="0">
                    <a:pos x="14" y="208"/>
                  </a:cxn>
                  <a:cxn ang="0">
                    <a:pos x="12" y="274"/>
                  </a:cxn>
                  <a:cxn ang="0">
                    <a:pos x="77" y="315"/>
                  </a:cxn>
                  <a:cxn ang="0">
                    <a:pos x="104" y="343"/>
                  </a:cxn>
                  <a:cxn ang="0">
                    <a:pos x="155" y="382"/>
                  </a:cxn>
                  <a:cxn ang="0">
                    <a:pos x="164" y="426"/>
                  </a:cxn>
                  <a:cxn ang="0">
                    <a:pos x="173" y="489"/>
                  </a:cxn>
                  <a:cxn ang="0">
                    <a:pos x="224" y="548"/>
                  </a:cxn>
                  <a:cxn ang="0">
                    <a:pos x="490" y="532"/>
                  </a:cxn>
                  <a:cxn ang="0">
                    <a:pos x="474" y="447"/>
                  </a:cxn>
                  <a:cxn ang="0">
                    <a:pos x="499" y="319"/>
                  </a:cxn>
                  <a:cxn ang="0">
                    <a:pos x="497" y="283"/>
                  </a:cxn>
                  <a:cxn ang="0">
                    <a:pos x="537" y="183"/>
                  </a:cxn>
                  <a:cxn ang="0">
                    <a:pos x="527" y="179"/>
                  </a:cxn>
                  <a:cxn ang="0">
                    <a:pos x="502" y="237"/>
                  </a:cxn>
                  <a:cxn ang="0">
                    <a:pos x="481" y="241"/>
                  </a:cxn>
                  <a:cxn ang="0">
                    <a:pos x="470" y="266"/>
                  </a:cxn>
                  <a:cxn ang="0">
                    <a:pos x="449" y="282"/>
                  </a:cxn>
                  <a:cxn ang="0">
                    <a:pos x="465" y="229"/>
                  </a:cxn>
                  <a:cxn ang="0">
                    <a:pos x="481" y="208"/>
                  </a:cxn>
                  <a:cxn ang="0">
                    <a:pos x="453" y="132"/>
                  </a:cxn>
                  <a:cxn ang="0">
                    <a:pos x="433" y="127"/>
                  </a:cxn>
                  <a:cxn ang="0">
                    <a:pos x="425" y="109"/>
                  </a:cxn>
                  <a:cxn ang="0">
                    <a:pos x="217" y="44"/>
                  </a:cxn>
                  <a:cxn ang="0">
                    <a:pos x="192" y="31"/>
                  </a:cxn>
                  <a:cxn ang="0">
                    <a:pos x="176" y="44"/>
                  </a:cxn>
                  <a:cxn ang="0">
                    <a:pos x="171" y="40"/>
                  </a:cxn>
                  <a:cxn ang="0">
                    <a:pos x="180" y="17"/>
                  </a:cxn>
                  <a:cxn ang="0">
                    <a:pos x="185" y="3"/>
                  </a:cxn>
                  <a:cxn ang="0">
                    <a:pos x="178" y="0"/>
                  </a:cxn>
                  <a:cxn ang="0">
                    <a:pos x="93" y="35"/>
                  </a:cxn>
                  <a:cxn ang="0">
                    <a:pos x="83" y="35"/>
                  </a:cxn>
                  <a:cxn ang="0">
                    <a:pos x="67" y="28"/>
                  </a:cxn>
                  <a:cxn ang="0">
                    <a:pos x="51" y="38"/>
                  </a:cxn>
                  <a:cxn ang="0">
                    <a:pos x="55" y="102"/>
                  </a:cxn>
                  <a:cxn ang="0">
                    <a:pos x="0" y="165"/>
                  </a:cxn>
                  <a:cxn ang="0">
                    <a:pos x="14" y="208"/>
                  </a:cxn>
                  <a:cxn ang="0">
                    <a:pos x="14" y="208"/>
                  </a:cxn>
                </a:cxnLst>
                <a:rect l="0" t="0" r="r" b="b"/>
                <a:pathLst>
                  <a:path w="537" h="548">
                    <a:moveTo>
                      <a:pt x="14" y="208"/>
                    </a:moveTo>
                    <a:lnTo>
                      <a:pt x="12" y="274"/>
                    </a:lnTo>
                    <a:lnTo>
                      <a:pt x="77" y="315"/>
                    </a:lnTo>
                    <a:lnTo>
                      <a:pt x="104" y="343"/>
                    </a:lnTo>
                    <a:lnTo>
                      <a:pt x="155" y="382"/>
                    </a:lnTo>
                    <a:lnTo>
                      <a:pt x="164" y="426"/>
                    </a:lnTo>
                    <a:lnTo>
                      <a:pt x="173" y="489"/>
                    </a:lnTo>
                    <a:lnTo>
                      <a:pt x="224" y="548"/>
                    </a:lnTo>
                    <a:lnTo>
                      <a:pt x="490" y="532"/>
                    </a:lnTo>
                    <a:lnTo>
                      <a:pt x="474" y="447"/>
                    </a:lnTo>
                    <a:lnTo>
                      <a:pt x="499" y="319"/>
                    </a:lnTo>
                    <a:lnTo>
                      <a:pt x="497" y="283"/>
                    </a:lnTo>
                    <a:lnTo>
                      <a:pt x="537" y="183"/>
                    </a:lnTo>
                    <a:lnTo>
                      <a:pt x="527" y="179"/>
                    </a:lnTo>
                    <a:lnTo>
                      <a:pt x="502" y="237"/>
                    </a:lnTo>
                    <a:lnTo>
                      <a:pt x="481" y="241"/>
                    </a:lnTo>
                    <a:lnTo>
                      <a:pt x="470" y="266"/>
                    </a:lnTo>
                    <a:lnTo>
                      <a:pt x="449" y="282"/>
                    </a:lnTo>
                    <a:lnTo>
                      <a:pt x="465" y="229"/>
                    </a:lnTo>
                    <a:lnTo>
                      <a:pt x="481" y="208"/>
                    </a:lnTo>
                    <a:lnTo>
                      <a:pt x="453" y="132"/>
                    </a:lnTo>
                    <a:lnTo>
                      <a:pt x="433" y="127"/>
                    </a:lnTo>
                    <a:lnTo>
                      <a:pt x="425" y="109"/>
                    </a:lnTo>
                    <a:lnTo>
                      <a:pt x="217" y="44"/>
                    </a:lnTo>
                    <a:lnTo>
                      <a:pt x="192" y="31"/>
                    </a:lnTo>
                    <a:lnTo>
                      <a:pt x="176" y="44"/>
                    </a:lnTo>
                    <a:lnTo>
                      <a:pt x="171" y="40"/>
                    </a:lnTo>
                    <a:lnTo>
                      <a:pt x="180" y="17"/>
                    </a:lnTo>
                    <a:lnTo>
                      <a:pt x="185" y="3"/>
                    </a:lnTo>
                    <a:lnTo>
                      <a:pt x="178" y="0"/>
                    </a:lnTo>
                    <a:lnTo>
                      <a:pt x="93" y="35"/>
                    </a:lnTo>
                    <a:lnTo>
                      <a:pt x="83" y="35"/>
                    </a:lnTo>
                    <a:lnTo>
                      <a:pt x="67" y="28"/>
                    </a:lnTo>
                    <a:lnTo>
                      <a:pt x="51" y="38"/>
                    </a:lnTo>
                    <a:lnTo>
                      <a:pt x="55" y="102"/>
                    </a:lnTo>
                    <a:lnTo>
                      <a:pt x="0" y="165"/>
                    </a:lnTo>
                    <a:lnTo>
                      <a:pt x="14" y="208"/>
                    </a:lnTo>
                    <a:lnTo>
                      <a:pt x="14" y="208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3">
                <a:extLst>
                  <a:ext uri="{FF2B5EF4-FFF2-40B4-BE49-F238E27FC236}">
                    <a16:creationId xmlns:a16="http://schemas.microsoft.com/office/drawing/2014/main" id="{75289F2E-49DF-4CBF-9E0F-5253D9D61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900" y="2408238"/>
                <a:ext cx="628650" cy="1106487"/>
              </a:xfrm>
              <a:custGeom>
                <a:avLst/>
                <a:gdLst/>
                <a:ahLst/>
                <a:cxnLst>
                  <a:cxn ang="0">
                    <a:pos x="7" y="285"/>
                  </a:cxn>
                  <a:cxn ang="0">
                    <a:pos x="47" y="197"/>
                  </a:cxn>
                  <a:cxn ang="0">
                    <a:pos x="35" y="164"/>
                  </a:cxn>
                  <a:cxn ang="0">
                    <a:pos x="102" y="111"/>
                  </a:cxn>
                  <a:cxn ang="0">
                    <a:pos x="116" y="72"/>
                  </a:cxn>
                  <a:cxn ang="0">
                    <a:pos x="67" y="16"/>
                  </a:cxn>
                  <a:cxn ang="0">
                    <a:pos x="333" y="0"/>
                  </a:cxn>
                  <a:cxn ang="0">
                    <a:pos x="338" y="40"/>
                  </a:cxn>
                  <a:cxn ang="0">
                    <a:pos x="366" y="91"/>
                  </a:cxn>
                  <a:cxn ang="0">
                    <a:pos x="389" y="357"/>
                  </a:cxn>
                  <a:cxn ang="0">
                    <a:pos x="384" y="414"/>
                  </a:cxn>
                  <a:cxn ang="0">
                    <a:pos x="396" y="445"/>
                  </a:cxn>
                  <a:cxn ang="0">
                    <a:pos x="382" y="505"/>
                  </a:cxn>
                  <a:cxn ang="0">
                    <a:pos x="361" y="532"/>
                  </a:cxn>
                  <a:cxn ang="0">
                    <a:pos x="350" y="574"/>
                  </a:cxn>
                  <a:cxn ang="0">
                    <a:pos x="363" y="590"/>
                  </a:cxn>
                  <a:cxn ang="0">
                    <a:pos x="352" y="613"/>
                  </a:cxn>
                  <a:cxn ang="0">
                    <a:pos x="357" y="623"/>
                  </a:cxn>
                  <a:cxn ang="0">
                    <a:pos x="326" y="636"/>
                  </a:cxn>
                  <a:cxn ang="0">
                    <a:pos x="319" y="680"/>
                  </a:cxn>
                  <a:cxn ang="0">
                    <a:pos x="273" y="666"/>
                  </a:cxn>
                  <a:cxn ang="0">
                    <a:pos x="250" y="697"/>
                  </a:cxn>
                  <a:cxn ang="0">
                    <a:pos x="236" y="694"/>
                  </a:cxn>
                  <a:cxn ang="0">
                    <a:pos x="220" y="666"/>
                  </a:cxn>
                  <a:cxn ang="0">
                    <a:pos x="195" y="597"/>
                  </a:cxn>
                  <a:cxn ang="0">
                    <a:pos x="135" y="562"/>
                  </a:cxn>
                  <a:cxn ang="0">
                    <a:pos x="123" y="526"/>
                  </a:cxn>
                  <a:cxn ang="0">
                    <a:pos x="142" y="472"/>
                  </a:cxn>
                  <a:cxn ang="0">
                    <a:pos x="127" y="461"/>
                  </a:cxn>
                  <a:cxn ang="0">
                    <a:pos x="88" y="461"/>
                  </a:cxn>
                  <a:cxn ang="0">
                    <a:pos x="79" y="428"/>
                  </a:cxn>
                  <a:cxn ang="0">
                    <a:pos x="14" y="361"/>
                  </a:cxn>
                  <a:cxn ang="0">
                    <a:pos x="0" y="306"/>
                  </a:cxn>
                  <a:cxn ang="0">
                    <a:pos x="7" y="285"/>
                  </a:cxn>
                  <a:cxn ang="0">
                    <a:pos x="7" y="285"/>
                  </a:cxn>
                </a:cxnLst>
                <a:rect l="0" t="0" r="r" b="b"/>
                <a:pathLst>
                  <a:path w="396" h="697">
                    <a:moveTo>
                      <a:pt x="7" y="285"/>
                    </a:moveTo>
                    <a:lnTo>
                      <a:pt x="47" y="197"/>
                    </a:lnTo>
                    <a:lnTo>
                      <a:pt x="35" y="164"/>
                    </a:lnTo>
                    <a:lnTo>
                      <a:pt x="102" y="111"/>
                    </a:lnTo>
                    <a:lnTo>
                      <a:pt x="116" y="72"/>
                    </a:lnTo>
                    <a:lnTo>
                      <a:pt x="67" y="16"/>
                    </a:lnTo>
                    <a:lnTo>
                      <a:pt x="333" y="0"/>
                    </a:lnTo>
                    <a:lnTo>
                      <a:pt x="338" y="40"/>
                    </a:lnTo>
                    <a:lnTo>
                      <a:pt x="366" y="91"/>
                    </a:lnTo>
                    <a:lnTo>
                      <a:pt x="389" y="357"/>
                    </a:lnTo>
                    <a:lnTo>
                      <a:pt x="384" y="414"/>
                    </a:lnTo>
                    <a:lnTo>
                      <a:pt x="396" y="445"/>
                    </a:lnTo>
                    <a:lnTo>
                      <a:pt x="382" y="505"/>
                    </a:lnTo>
                    <a:lnTo>
                      <a:pt x="361" y="532"/>
                    </a:lnTo>
                    <a:lnTo>
                      <a:pt x="350" y="574"/>
                    </a:lnTo>
                    <a:lnTo>
                      <a:pt x="363" y="590"/>
                    </a:lnTo>
                    <a:lnTo>
                      <a:pt x="352" y="613"/>
                    </a:lnTo>
                    <a:lnTo>
                      <a:pt x="357" y="623"/>
                    </a:lnTo>
                    <a:lnTo>
                      <a:pt x="326" y="636"/>
                    </a:lnTo>
                    <a:lnTo>
                      <a:pt x="319" y="680"/>
                    </a:lnTo>
                    <a:lnTo>
                      <a:pt x="273" y="666"/>
                    </a:lnTo>
                    <a:lnTo>
                      <a:pt x="250" y="697"/>
                    </a:lnTo>
                    <a:lnTo>
                      <a:pt x="236" y="694"/>
                    </a:lnTo>
                    <a:lnTo>
                      <a:pt x="220" y="666"/>
                    </a:lnTo>
                    <a:lnTo>
                      <a:pt x="195" y="597"/>
                    </a:lnTo>
                    <a:lnTo>
                      <a:pt x="135" y="562"/>
                    </a:lnTo>
                    <a:lnTo>
                      <a:pt x="123" y="526"/>
                    </a:lnTo>
                    <a:lnTo>
                      <a:pt x="142" y="472"/>
                    </a:lnTo>
                    <a:lnTo>
                      <a:pt x="127" y="461"/>
                    </a:lnTo>
                    <a:lnTo>
                      <a:pt x="88" y="461"/>
                    </a:lnTo>
                    <a:lnTo>
                      <a:pt x="79" y="428"/>
                    </a:lnTo>
                    <a:lnTo>
                      <a:pt x="14" y="361"/>
                    </a:lnTo>
                    <a:lnTo>
                      <a:pt x="0" y="306"/>
                    </a:lnTo>
                    <a:lnTo>
                      <a:pt x="7" y="285"/>
                    </a:lnTo>
                    <a:lnTo>
                      <a:pt x="7" y="28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4">
                <a:extLst>
                  <a:ext uri="{FF2B5EF4-FFF2-40B4-BE49-F238E27FC236}">
                    <a16:creationId xmlns:a16="http://schemas.microsoft.com/office/drawing/2014/main" id="{684BEF2D-7F49-4C27-BD66-1DAA1E5E5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0" y="2386013"/>
                <a:ext cx="673100" cy="739775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35" y="407"/>
                  </a:cxn>
                  <a:cxn ang="0">
                    <a:pos x="88" y="414"/>
                  </a:cxn>
                  <a:cxn ang="0">
                    <a:pos x="151" y="451"/>
                  </a:cxn>
                  <a:cxn ang="0">
                    <a:pos x="197" y="449"/>
                  </a:cxn>
                  <a:cxn ang="0">
                    <a:pos x="218" y="435"/>
                  </a:cxn>
                  <a:cxn ang="0">
                    <a:pos x="267" y="466"/>
                  </a:cxn>
                  <a:cxn ang="0">
                    <a:pos x="299" y="438"/>
                  </a:cxn>
                  <a:cxn ang="0">
                    <a:pos x="304" y="389"/>
                  </a:cxn>
                  <a:cxn ang="0">
                    <a:pos x="326" y="398"/>
                  </a:cxn>
                  <a:cxn ang="0">
                    <a:pos x="334" y="357"/>
                  </a:cxn>
                  <a:cxn ang="0">
                    <a:pos x="407" y="296"/>
                  </a:cxn>
                  <a:cxn ang="0">
                    <a:pos x="419" y="193"/>
                  </a:cxn>
                  <a:cxn ang="0">
                    <a:pos x="410" y="172"/>
                  </a:cxn>
                  <a:cxn ang="0">
                    <a:pos x="424" y="162"/>
                  </a:cxn>
                  <a:cxn ang="0">
                    <a:pos x="398" y="0"/>
                  </a:cxn>
                  <a:cxn ang="0">
                    <a:pos x="326" y="37"/>
                  </a:cxn>
                  <a:cxn ang="0">
                    <a:pos x="289" y="75"/>
                  </a:cxn>
                  <a:cxn ang="0">
                    <a:pos x="262" y="77"/>
                  </a:cxn>
                  <a:cxn ang="0">
                    <a:pos x="222" y="98"/>
                  </a:cxn>
                  <a:cxn ang="0">
                    <a:pos x="128" y="65"/>
                  </a:cxn>
                  <a:cxn ang="0">
                    <a:pos x="0" y="84"/>
                  </a:cxn>
                  <a:cxn ang="0">
                    <a:pos x="0" y="84"/>
                  </a:cxn>
                </a:cxnLst>
                <a:rect l="0" t="0" r="r" b="b"/>
                <a:pathLst>
                  <a:path w="424" h="466">
                    <a:moveTo>
                      <a:pt x="0" y="84"/>
                    </a:moveTo>
                    <a:lnTo>
                      <a:pt x="35" y="407"/>
                    </a:lnTo>
                    <a:lnTo>
                      <a:pt x="88" y="414"/>
                    </a:lnTo>
                    <a:lnTo>
                      <a:pt x="151" y="451"/>
                    </a:lnTo>
                    <a:lnTo>
                      <a:pt x="197" y="449"/>
                    </a:lnTo>
                    <a:lnTo>
                      <a:pt x="218" y="435"/>
                    </a:lnTo>
                    <a:lnTo>
                      <a:pt x="267" y="466"/>
                    </a:lnTo>
                    <a:lnTo>
                      <a:pt x="299" y="438"/>
                    </a:lnTo>
                    <a:lnTo>
                      <a:pt x="304" y="389"/>
                    </a:lnTo>
                    <a:lnTo>
                      <a:pt x="326" y="398"/>
                    </a:lnTo>
                    <a:lnTo>
                      <a:pt x="334" y="357"/>
                    </a:lnTo>
                    <a:lnTo>
                      <a:pt x="407" y="296"/>
                    </a:lnTo>
                    <a:lnTo>
                      <a:pt x="419" y="193"/>
                    </a:lnTo>
                    <a:lnTo>
                      <a:pt x="410" y="172"/>
                    </a:lnTo>
                    <a:lnTo>
                      <a:pt x="424" y="162"/>
                    </a:lnTo>
                    <a:lnTo>
                      <a:pt x="398" y="0"/>
                    </a:lnTo>
                    <a:lnTo>
                      <a:pt x="326" y="37"/>
                    </a:lnTo>
                    <a:lnTo>
                      <a:pt x="289" y="75"/>
                    </a:lnTo>
                    <a:lnTo>
                      <a:pt x="262" y="77"/>
                    </a:lnTo>
                    <a:lnTo>
                      <a:pt x="222" y="98"/>
                    </a:lnTo>
                    <a:lnTo>
                      <a:pt x="128" y="65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3EE572C-FEEC-4498-B479-5BFE411309C7}"/>
                </a:ext>
              </a:extLst>
            </p:cNvPr>
            <p:cNvGrpSpPr/>
            <p:nvPr/>
          </p:nvGrpSpPr>
          <p:grpSpPr>
            <a:xfrm>
              <a:off x="4702175" y="1119188"/>
              <a:ext cx="2984501" cy="2493962"/>
              <a:chOff x="4702175" y="1119188"/>
              <a:chExt cx="2984501" cy="2493962"/>
            </a:xfrm>
            <a:grpFill/>
          </p:grpSpPr>
          <p:sp>
            <p:nvSpPr>
              <p:cNvPr id="77" name="Freeform 25">
                <a:extLst>
                  <a:ext uri="{FF2B5EF4-FFF2-40B4-BE49-F238E27FC236}">
                    <a16:creationId xmlns:a16="http://schemas.microsoft.com/office/drawing/2014/main" id="{04F6D037-DC07-45F0-AA9F-87FFA192F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2175" y="1119188"/>
                <a:ext cx="1046163" cy="1138237"/>
              </a:xfrm>
              <a:custGeom>
                <a:avLst/>
                <a:gdLst/>
                <a:ahLst/>
                <a:cxnLst>
                  <a:cxn ang="0">
                    <a:pos x="3" y="135"/>
                  </a:cxn>
                  <a:cxn ang="0">
                    <a:pos x="30" y="218"/>
                  </a:cxn>
                  <a:cxn ang="0">
                    <a:pos x="33" y="325"/>
                  </a:cxn>
                  <a:cxn ang="0">
                    <a:pos x="51" y="412"/>
                  </a:cxn>
                  <a:cxn ang="0">
                    <a:pos x="26" y="456"/>
                  </a:cxn>
                  <a:cxn ang="0">
                    <a:pos x="61" y="488"/>
                  </a:cxn>
                  <a:cxn ang="0">
                    <a:pos x="60" y="717"/>
                  </a:cxn>
                  <a:cxn ang="0">
                    <a:pos x="541" y="706"/>
                  </a:cxn>
                  <a:cxn ang="0">
                    <a:pos x="532" y="662"/>
                  </a:cxn>
                  <a:cxn ang="0">
                    <a:pos x="481" y="623"/>
                  </a:cxn>
                  <a:cxn ang="0">
                    <a:pos x="454" y="595"/>
                  </a:cxn>
                  <a:cxn ang="0">
                    <a:pos x="389" y="554"/>
                  </a:cxn>
                  <a:cxn ang="0">
                    <a:pos x="391" y="488"/>
                  </a:cxn>
                  <a:cxn ang="0">
                    <a:pos x="377" y="445"/>
                  </a:cxn>
                  <a:cxn ang="0">
                    <a:pos x="432" y="382"/>
                  </a:cxn>
                  <a:cxn ang="0">
                    <a:pos x="428" y="318"/>
                  </a:cxn>
                  <a:cxn ang="0">
                    <a:pos x="516" y="253"/>
                  </a:cxn>
                  <a:cxn ang="0">
                    <a:pos x="537" y="216"/>
                  </a:cxn>
                  <a:cxn ang="0">
                    <a:pos x="659" y="153"/>
                  </a:cxn>
                  <a:cxn ang="0">
                    <a:pos x="604" y="130"/>
                  </a:cxn>
                  <a:cxn ang="0">
                    <a:pos x="557" y="133"/>
                  </a:cxn>
                  <a:cxn ang="0">
                    <a:pos x="546" y="116"/>
                  </a:cxn>
                  <a:cxn ang="0">
                    <a:pos x="458" y="114"/>
                  </a:cxn>
                  <a:cxn ang="0">
                    <a:pos x="400" y="98"/>
                  </a:cxn>
                  <a:cxn ang="0">
                    <a:pos x="278" y="86"/>
                  </a:cxn>
                  <a:cxn ang="0">
                    <a:pos x="261" y="65"/>
                  </a:cxn>
                  <a:cxn ang="0">
                    <a:pos x="211" y="44"/>
                  </a:cxn>
                  <a:cxn ang="0">
                    <a:pos x="202" y="0"/>
                  </a:cxn>
                  <a:cxn ang="0">
                    <a:pos x="171" y="0"/>
                  </a:cxn>
                  <a:cxn ang="0">
                    <a:pos x="171" y="33"/>
                  </a:cxn>
                  <a:cxn ang="0">
                    <a:pos x="0" y="33"/>
                  </a:cxn>
                  <a:cxn ang="0">
                    <a:pos x="3" y="135"/>
                  </a:cxn>
                  <a:cxn ang="0">
                    <a:pos x="3" y="135"/>
                  </a:cxn>
                </a:cxnLst>
                <a:rect l="0" t="0" r="r" b="b"/>
                <a:pathLst>
                  <a:path w="659" h="717">
                    <a:moveTo>
                      <a:pt x="3" y="135"/>
                    </a:moveTo>
                    <a:lnTo>
                      <a:pt x="30" y="218"/>
                    </a:lnTo>
                    <a:lnTo>
                      <a:pt x="33" y="325"/>
                    </a:lnTo>
                    <a:lnTo>
                      <a:pt x="51" y="412"/>
                    </a:lnTo>
                    <a:lnTo>
                      <a:pt x="26" y="456"/>
                    </a:lnTo>
                    <a:lnTo>
                      <a:pt x="61" y="488"/>
                    </a:lnTo>
                    <a:lnTo>
                      <a:pt x="60" y="717"/>
                    </a:lnTo>
                    <a:lnTo>
                      <a:pt x="541" y="706"/>
                    </a:lnTo>
                    <a:lnTo>
                      <a:pt x="532" y="662"/>
                    </a:lnTo>
                    <a:lnTo>
                      <a:pt x="481" y="623"/>
                    </a:lnTo>
                    <a:lnTo>
                      <a:pt x="454" y="595"/>
                    </a:lnTo>
                    <a:lnTo>
                      <a:pt x="389" y="554"/>
                    </a:lnTo>
                    <a:lnTo>
                      <a:pt x="391" y="488"/>
                    </a:lnTo>
                    <a:lnTo>
                      <a:pt x="377" y="445"/>
                    </a:lnTo>
                    <a:lnTo>
                      <a:pt x="432" y="382"/>
                    </a:lnTo>
                    <a:lnTo>
                      <a:pt x="428" y="318"/>
                    </a:lnTo>
                    <a:lnTo>
                      <a:pt x="516" y="253"/>
                    </a:lnTo>
                    <a:lnTo>
                      <a:pt x="537" y="216"/>
                    </a:lnTo>
                    <a:lnTo>
                      <a:pt x="659" y="153"/>
                    </a:lnTo>
                    <a:lnTo>
                      <a:pt x="604" y="130"/>
                    </a:lnTo>
                    <a:lnTo>
                      <a:pt x="557" y="133"/>
                    </a:lnTo>
                    <a:lnTo>
                      <a:pt x="546" y="116"/>
                    </a:lnTo>
                    <a:lnTo>
                      <a:pt x="458" y="114"/>
                    </a:lnTo>
                    <a:lnTo>
                      <a:pt x="400" y="98"/>
                    </a:lnTo>
                    <a:lnTo>
                      <a:pt x="278" y="86"/>
                    </a:lnTo>
                    <a:lnTo>
                      <a:pt x="261" y="65"/>
                    </a:lnTo>
                    <a:lnTo>
                      <a:pt x="211" y="44"/>
                    </a:lnTo>
                    <a:lnTo>
                      <a:pt x="202" y="0"/>
                    </a:lnTo>
                    <a:lnTo>
                      <a:pt x="171" y="0"/>
                    </a:lnTo>
                    <a:lnTo>
                      <a:pt x="171" y="33"/>
                    </a:lnTo>
                    <a:lnTo>
                      <a:pt x="0" y="33"/>
                    </a:lnTo>
                    <a:lnTo>
                      <a:pt x="3" y="135"/>
                    </a:lnTo>
                    <a:lnTo>
                      <a:pt x="3" y="13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5">
                <a:extLst>
                  <a:ext uri="{FF2B5EF4-FFF2-40B4-BE49-F238E27FC236}">
                    <a16:creationId xmlns:a16="http://schemas.microsoft.com/office/drawing/2014/main" id="{E4541393-EE74-4A1E-881B-1B8395B07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3032125"/>
                <a:ext cx="1166813" cy="581025"/>
              </a:xfrm>
              <a:custGeom>
                <a:avLst/>
                <a:gdLst/>
                <a:ahLst/>
                <a:cxnLst>
                  <a:cxn ang="0">
                    <a:pos x="6" y="347"/>
                  </a:cxn>
                  <a:cxn ang="0">
                    <a:pos x="23" y="345"/>
                  </a:cxn>
                  <a:cxn ang="0">
                    <a:pos x="29" y="306"/>
                  </a:cxn>
                  <a:cxn ang="0">
                    <a:pos x="18" y="304"/>
                  </a:cxn>
                  <a:cxn ang="0">
                    <a:pos x="41" y="273"/>
                  </a:cxn>
                  <a:cxn ang="0">
                    <a:pos x="87" y="287"/>
                  </a:cxn>
                  <a:cxn ang="0">
                    <a:pos x="94" y="243"/>
                  </a:cxn>
                  <a:cxn ang="0">
                    <a:pos x="125" y="230"/>
                  </a:cxn>
                  <a:cxn ang="0">
                    <a:pos x="120" y="220"/>
                  </a:cxn>
                  <a:cxn ang="0">
                    <a:pos x="138" y="179"/>
                  </a:cxn>
                  <a:cxn ang="0">
                    <a:pos x="198" y="176"/>
                  </a:cxn>
                  <a:cxn ang="0">
                    <a:pos x="247" y="160"/>
                  </a:cxn>
                  <a:cxn ang="0">
                    <a:pos x="279" y="139"/>
                  </a:cxn>
                  <a:cxn ang="0">
                    <a:pos x="295" y="130"/>
                  </a:cxn>
                  <a:cxn ang="0">
                    <a:pos x="335" y="128"/>
                  </a:cxn>
                  <a:cxn ang="0">
                    <a:pos x="383" y="52"/>
                  </a:cxn>
                  <a:cxn ang="0">
                    <a:pos x="397" y="58"/>
                  </a:cxn>
                  <a:cxn ang="0">
                    <a:pos x="432" y="31"/>
                  </a:cxn>
                  <a:cxn ang="0">
                    <a:pos x="423" y="12"/>
                  </a:cxn>
                  <a:cxn ang="0">
                    <a:pos x="427" y="0"/>
                  </a:cxn>
                  <a:cxn ang="0">
                    <a:pos x="459" y="0"/>
                  </a:cxn>
                  <a:cxn ang="0">
                    <a:pos x="480" y="7"/>
                  </a:cxn>
                  <a:cxn ang="0">
                    <a:pos x="543" y="44"/>
                  </a:cxn>
                  <a:cxn ang="0">
                    <a:pos x="589" y="42"/>
                  </a:cxn>
                  <a:cxn ang="0">
                    <a:pos x="610" y="28"/>
                  </a:cxn>
                  <a:cxn ang="0">
                    <a:pos x="659" y="59"/>
                  </a:cxn>
                  <a:cxn ang="0">
                    <a:pos x="677" y="119"/>
                  </a:cxn>
                  <a:cxn ang="0">
                    <a:pos x="735" y="162"/>
                  </a:cxn>
                  <a:cxn ang="0">
                    <a:pos x="707" y="193"/>
                  </a:cxn>
                  <a:cxn ang="0">
                    <a:pos x="656" y="243"/>
                  </a:cxn>
                  <a:cxn ang="0">
                    <a:pos x="656" y="253"/>
                  </a:cxn>
                  <a:cxn ang="0">
                    <a:pos x="584" y="299"/>
                  </a:cxn>
                  <a:cxn ang="0">
                    <a:pos x="178" y="336"/>
                  </a:cxn>
                  <a:cxn ang="0">
                    <a:pos x="134" y="334"/>
                  </a:cxn>
                  <a:cxn ang="0">
                    <a:pos x="136" y="355"/>
                  </a:cxn>
                  <a:cxn ang="0">
                    <a:pos x="0" y="366"/>
                  </a:cxn>
                  <a:cxn ang="0">
                    <a:pos x="6" y="347"/>
                  </a:cxn>
                  <a:cxn ang="0">
                    <a:pos x="6" y="347"/>
                  </a:cxn>
                </a:cxnLst>
                <a:rect l="0" t="0" r="r" b="b"/>
                <a:pathLst>
                  <a:path w="735" h="366">
                    <a:moveTo>
                      <a:pt x="6" y="347"/>
                    </a:moveTo>
                    <a:lnTo>
                      <a:pt x="23" y="345"/>
                    </a:lnTo>
                    <a:lnTo>
                      <a:pt x="29" y="306"/>
                    </a:lnTo>
                    <a:lnTo>
                      <a:pt x="18" y="304"/>
                    </a:lnTo>
                    <a:lnTo>
                      <a:pt x="41" y="273"/>
                    </a:lnTo>
                    <a:lnTo>
                      <a:pt x="87" y="287"/>
                    </a:lnTo>
                    <a:lnTo>
                      <a:pt x="94" y="243"/>
                    </a:lnTo>
                    <a:lnTo>
                      <a:pt x="125" y="230"/>
                    </a:lnTo>
                    <a:lnTo>
                      <a:pt x="120" y="220"/>
                    </a:lnTo>
                    <a:lnTo>
                      <a:pt x="138" y="179"/>
                    </a:lnTo>
                    <a:lnTo>
                      <a:pt x="198" y="176"/>
                    </a:lnTo>
                    <a:lnTo>
                      <a:pt x="247" y="160"/>
                    </a:lnTo>
                    <a:lnTo>
                      <a:pt x="279" y="139"/>
                    </a:lnTo>
                    <a:lnTo>
                      <a:pt x="295" y="130"/>
                    </a:lnTo>
                    <a:lnTo>
                      <a:pt x="335" y="128"/>
                    </a:lnTo>
                    <a:lnTo>
                      <a:pt x="383" y="52"/>
                    </a:lnTo>
                    <a:lnTo>
                      <a:pt x="397" y="58"/>
                    </a:lnTo>
                    <a:lnTo>
                      <a:pt x="432" y="31"/>
                    </a:lnTo>
                    <a:lnTo>
                      <a:pt x="423" y="12"/>
                    </a:lnTo>
                    <a:lnTo>
                      <a:pt x="427" y="0"/>
                    </a:lnTo>
                    <a:lnTo>
                      <a:pt x="459" y="0"/>
                    </a:lnTo>
                    <a:lnTo>
                      <a:pt x="480" y="7"/>
                    </a:lnTo>
                    <a:lnTo>
                      <a:pt x="543" y="44"/>
                    </a:lnTo>
                    <a:lnTo>
                      <a:pt x="589" y="42"/>
                    </a:lnTo>
                    <a:lnTo>
                      <a:pt x="610" y="28"/>
                    </a:lnTo>
                    <a:lnTo>
                      <a:pt x="659" y="59"/>
                    </a:lnTo>
                    <a:lnTo>
                      <a:pt x="677" y="119"/>
                    </a:lnTo>
                    <a:lnTo>
                      <a:pt x="735" y="162"/>
                    </a:lnTo>
                    <a:lnTo>
                      <a:pt x="707" y="193"/>
                    </a:lnTo>
                    <a:lnTo>
                      <a:pt x="656" y="243"/>
                    </a:lnTo>
                    <a:lnTo>
                      <a:pt x="656" y="253"/>
                    </a:lnTo>
                    <a:lnTo>
                      <a:pt x="584" y="299"/>
                    </a:lnTo>
                    <a:lnTo>
                      <a:pt x="178" y="336"/>
                    </a:lnTo>
                    <a:lnTo>
                      <a:pt x="134" y="334"/>
                    </a:lnTo>
                    <a:lnTo>
                      <a:pt x="136" y="355"/>
                    </a:lnTo>
                    <a:lnTo>
                      <a:pt x="0" y="366"/>
                    </a:lnTo>
                    <a:lnTo>
                      <a:pt x="6" y="347"/>
                    </a:lnTo>
                    <a:lnTo>
                      <a:pt x="6" y="34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4">
                <a:extLst>
                  <a:ext uri="{FF2B5EF4-FFF2-40B4-BE49-F238E27FC236}">
                    <a16:creationId xmlns:a16="http://schemas.microsoft.com/office/drawing/2014/main" id="{B72A0542-6491-4737-9AC7-7E7766015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5525" y="2508250"/>
                <a:ext cx="498475" cy="830262"/>
              </a:xfrm>
              <a:custGeom>
                <a:avLst/>
                <a:gdLst/>
                <a:ahLst/>
                <a:cxnLst>
                  <a:cxn ang="0">
                    <a:pos x="11" y="523"/>
                  </a:cxn>
                  <a:cxn ang="0">
                    <a:pos x="20" y="509"/>
                  </a:cxn>
                  <a:cxn ang="0">
                    <a:pos x="80" y="506"/>
                  </a:cxn>
                  <a:cxn ang="0">
                    <a:pos x="129" y="490"/>
                  </a:cxn>
                  <a:cxn ang="0">
                    <a:pos x="177" y="460"/>
                  </a:cxn>
                  <a:cxn ang="0">
                    <a:pos x="217" y="458"/>
                  </a:cxn>
                  <a:cxn ang="0">
                    <a:pos x="265" y="382"/>
                  </a:cxn>
                  <a:cxn ang="0">
                    <a:pos x="279" y="388"/>
                  </a:cxn>
                  <a:cxn ang="0">
                    <a:pos x="314" y="361"/>
                  </a:cxn>
                  <a:cxn ang="0">
                    <a:pos x="305" y="342"/>
                  </a:cxn>
                  <a:cxn ang="0">
                    <a:pos x="309" y="330"/>
                  </a:cxn>
                  <a:cxn ang="0">
                    <a:pos x="274" y="7"/>
                  </a:cxn>
                  <a:cxn ang="0">
                    <a:pos x="270" y="0"/>
                  </a:cxn>
                  <a:cxn ang="0">
                    <a:pos x="83" y="21"/>
                  </a:cxn>
                  <a:cxn ang="0">
                    <a:pos x="48" y="39"/>
                  </a:cxn>
                  <a:cxn ang="0">
                    <a:pos x="16" y="28"/>
                  </a:cxn>
                  <a:cxn ang="0">
                    <a:pos x="39" y="294"/>
                  </a:cxn>
                  <a:cxn ang="0">
                    <a:pos x="34" y="351"/>
                  </a:cxn>
                  <a:cxn ang="0">
                    <a:pos x="46" y="382"/>
                  </a:cxn>
                  <a:cxn ang="0">
                    <a:pos x="32" y="442"/>
                  </a:cxn>
                  <a:cxn ang="0">
                    <a:pos x="11" y="469"/>
                  </a:cxn>
                  <a:cxn ang="0">
                    <a:pos x="0" y="511"/>
                  </a:cxn>
                  <a:cxn ang="0">
                    <a:pos x="11" y="523"/>
                  </a:cxn>
                  <a:cxn ang="0">
                    <a:pos x="11" y="523"/>
                  </a:cxn>
                </a:cxnLst>
                <a:rect l="0" t="0" r="r" b="b"/>
                <a:pathLst>
                  <a:path w="314" h="523">
                    <a:moveTo>
                      <a:pt x="11" y="523"/>
                    </a:moveTo>
                    <a:lnTo>
                      <a:pt x="20" y="509"/>
                    </a:lnTo>
                    <a:lnTo>
                      <a:pt x="80" y="506"/>
                    </a:lnTo>
                    <a:lnTo>
                      <a:pt x="129" y="490"/>
                    </a:lnTo>
                    <a:lnTo>
                      <a:pt x="177" y="460"/>
                    </a:lnTo>
                    <a:lnTo>
                      <a:pt x="217" y="458"/>
                    </a:lnTo>
                    <a:lnTo>
                      <a:pt x="265" y="382"/>
                    </a:lnTo>
                    <a:lnTo>
                      <a:pt x="279" y="388"/>
                    </a:lnTo>
                    <a:lnTo>
                      <a:pt x="314" y="361"/>
                    </a:lnTo>
                    <a:lnTo>
                      <a:pt x="305" y="342"/>
                    </a:lnTo>
                    <a:lnTo>
                      <a:pt x="309" y="330"/>
                    </a:lnTo>
                    <a:lnTo>
                      <a:pt x="274" y="7"/>
                    </a:lnTo>
                    <a:lnTo>
                      <a:pt x="270" y="0"/>
                    </a:lnTo>
                    <a:lnTo>
                      <a:pt x="83" y="21"/>
                    </a:lnTo>
                    <a:lnTo>
                      <a:pt x="48" y="39"/>
                    </a:lnTo>
                    <a:lnTo>
                      <a:pt x="16" y="28"/>
                    </a:lnTo>
                    <a:lnTo>
                      <a:pt x="39" y="294"/>
                    </a:lnTo>
                    <a:lnTo>
                      <a:pt x="34" y="351"/>
                    </a:lnTo>
                    <a:lnTo>
                      <a:pt x="46" y="382"/>
                    </a:lnTo>
                    <a:lnTo>
                      <a:pt x="32" y="442"/>
                    </a:lnTo>
                    <a:lnTo>
                      <a:pt x="11" y="469"/>
                    </a:lnTo>
                    <a:lnTo>
                      <a:pt x="0" y="511"/>
                    </a:lnTo>
                    <a:lnTo>
                      <a:pt x="11" y="523"/>
                    </a:lnTo>
                    <a:lnTo>
                      <a:pt x="11" y="52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45">
                <a:extLst>
                  <a:ext uri="{FF2B5EF4-FFF2-40B4-BE49-F238E27FC236}">
                    <a16:creationId xmlns:a16="http://schemas.microsoft.com/office/drawing/2014/main" id="{2B76091F-4CC6-451B-BFE7-E02BB869E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4363" y="2643188"/>
                <a:ext cx="722313" cy="695325"/>
              </a:xfrm>
              <a:custGeom>
                <a:avLst/>
                <a:gdLst/>
                <a:ahLst/>
                <a:cxnLst>
                  <a:cxn ang="0">
                    <a:pos x="0" y="304"/>
                  </a:cxn>
                  <a:cxn ang="0">
                    <a:pos x="18" y="364"/>
                  </a:cxn>
                  <a:cxn ang="0">
                    <a:pos x="76" y="407"/>
                  </a:cxn>
                  <a:cxn ang="0">
                    <a:pos x="104" y="438"/>
                  </a:cxn>
                  <a:cxn ang="0">
                    <a:pos x="191" y="405"/>
                  </a:cxn>
                  <a:cxn ang="0">
                    <a:pos x="230" y="398"/>
                  </a:cxn>
                  <a:cxn ang="0">
                    <a:pos x="251" y="373"/>
                  </a:cxn>
                  <a:cxn ang="0">
                    <a:pos x="284" y="241"/>
                  </a:cxn>
                  <a:cxn ang="0">
                    <a:pos x="321" y="257"/>
                  </a:cxn>
                  <a:cxn ang="0">
                    <a:pos x="392" y="112"/>
                  </a:cxn>
                  <a:cxn ang="0">
                    <a:pos x="446" y="144"/>
                  </a:cxn>
                  <a:cxn ang="0">
                    <a:pos x="455" y="118"/>
                  </a:cxn>
                  <a:cxn ang="0">
                    <a:pos x="416" y="88"/>
                  </a:cxn>
                  <a:cxn ang="0">
                    <a:pos x="386" y="91"/>
                  </a:cxn>
                  <a:cxn ang="0">
                    <a:pos x="376" y="107"/>
                  </a:cxn>
                  <a:cxn ang="0">
                    <a:pos x="321" y="123"/>
                  </a:cxn>
                  <a:cxn ang="0">
                    <a:pos x="286" y="162"/>
                  </a:cxn>
                  <a:cxn ang="0">
                    <a:pos x="274" y="98"/>
                  </a:cxn>
                  <a:cxn ang="0">
                    <a:pos x="177" y="116"/>
                  </a:cxn>
                  <a:cxn ang="0">
                    <a:pos x="157" y="0"/>
                  </a:cxn>
                  <a:cxn ang="0">
                    <a:pos x="143" y="10"/>
                  </a:cxn>
                  <a:cxn ang="0">
                    <a:pos x="152" y="31"/>
                  </a:cxn>
                  <a:cxn ang="0">
                    <a:pos x="140" y="134"/>
                  </a:cxn>
                  <a:cxn ang="0">
                    <a:pos x="67" y="195"/>
                  </a:cxn>
                  <a:cxn ang="0">
                    <a:pos x="59" y="236"/>
                  </a:cxn>
                  <a:cxn ang="0">
                    <a:pos x="37" y="227"/>
                  </a:cxn>
                  <a:cxn ang="0">
                    <a:pos x="32" y="276"/>
                  </a:cxn>
                  <a:cxn ang="0">
                    <a:pos x="0" y="304"/>
                  </a:cxn>
                  <a:cxn ang="0">
                    <a:pos x="0" y="304"/>
                  </a:cxn>
                  <a:cxn ang="0">
                    <a:pos x="0" y="304"/>
                  </a:cxn>
                </a:cxnLst>
                <a:rect l="0" t="0" r="r" b="b"/>
                <a:pathLst>
                  <a:path w="455" h="438">
                    <a:moveTo>
                      <a:pt x="0" y="304"/>
                    </a:moveTo>
                    <a:lnTo>
                      <a:pt x="18" y="364"/>
                    </a:lnTo>
                    <a:lnTo>
                      <a:pt x="76" y="407"/>
                    </a:lnTo>
                    <a:lnTo>
                      <a:pt x="104" y="438"/>
                    </a:lnTo>
                    <a:lnTo>
                      <a:pt x="191" y="405"/>
                    </a:lnTo>
                    <a:lnTo>
                      <a:pt x="230" y="398"/>
                    </a:lnTo>
                    <a:lnTo>
                      <a:pt x="251" y="373"/>
                    </a:lnTo>
                    <a:lnTo>
                      <a:pt x="284" y="241"/>
                    </a:lnTo>
                    <a:lnTo>
                      <a:pt x="321" y="257"/>
                    </a:lnTo>
                    <a:lnTo>
                      <a:pt x="392" y="112"/>
                    </a:lnTo>
                    <a:lnTo>
                      <a:pt x="446" y="144"/>
                    </a:lnTo>
                    <a:lnTo>
                      <a:pt x="455" y="118"/>
                    </a:lnTo>
                    <a:lnTo>
                      <a:pt x="416" y="88"/>
                    </a:lnTo>
                    <a:lnTo>
                      <a:pt x="386" y="91"/>
                    </a:lnTo>
                    <a:lnTo>
                      <a:pt x="376" y="107"/>
                    </a:lnTo>
                    <a:lnTo>
                      <a:pt x="321" y="123"/>
                    </a:lnTo>
                    <a:lnTo>
                      <a:pt x="286" y="162"/>
                    </a:lnTo>
                    <a:lnTo>
                      <a:pt x="274" y="98"/>
                    </a:lnTo>
                    <a:lnTo>
                      <a:pt x="177" y="116"/>
                    </a:lnTo>
                    <a:lnTo>
                      <a:pt x="157" y="0"/>
                    </a:lnTo>
                    <a:lnTo>
                      <a:pt x="143" y="10"/>
                    </a:lnTo>
                    <a:lnTo>
                      <a:pt x="152" y="31"/>
                    </a:lnTo>
                    <a:lnTo>
                      <a:pt x="140" y="134"/>
                    </a:lnTo>
                    <a:lnTo>
                      <a:pt x="67" y="195"/>
                    </a:lnTo>
                    <a:lnTo>
                      <a:pt x="59" y="236"/>
                    </a:lnTo>
                    <a:lnTo>
                      <a:pt x="37" y="227"/>
                    </a:lnTo>
                    <a:lnTo>
                      <a:pt x="32" y="276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0" y="30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D750786-82A0-40C0-B57E-30E334153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338" y="3011488"/>
              <a:ext cx="6667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78"/>
                </a:cxn>
                <a:cxn ang="0">
                  <a:pos x="30" y="60"/>
                </a:cxn>
                <a:cxn ang="0">
                  <a:pos x="42" y="0"/>
                </a:cxn>
                <a:cxn ang="0">
                  <a:pos x="15" y="14"/>
                </a:cxn>
                <a:cxn ang="0">
                  <a:pos x="0" y="71"/>
                </a:cxn>
                <a:cxn ang="0">
                  <a:pos x="0" y="108"/>
                </a:cxn>
                <a:cxn ang="0">
                  <a:pos x="0" y="108"/>
                </a:cxn>
              </a:cxnLst>
              <a:rect l="0" t="0" r="r" b="b"/>
              <a:pathLst>
                <a:path w="42" h="108">
                  <a:moveTo>
                    <a:pt x="0" y="108"/>
                  </a:moveTo>
                  <a:lnTo>
                    <a:pt x="14" y="78"/>
                  </a:lnTo>
                  <a:lnTo>
                    <a:pt x="30" y="60"/>
                  </a:lnTo>
                  <a:lnTo>
                    <a:pt x="42" y="0"/>
                  </a:lnTo>
                  <a:lnTo>
                    <a:pt x="15" y="14"/>
                  </a:lnTo>
                  <a:lnTo>
                    <a:pt x="0" y="71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0C4AAA4-1103-459E-B0D8-E138179839B2}"/>
                </a:ext>
              </a:extLst>
            </p:cNvPr>
            <p:cNvGrpSpPr/>
            <p:nvPr/>
          </p:nvGrpSpPr>
          <p:grpSpPr>
            <a:xfrm>
              <a:off x="1730375" y="858838"/>
              <a:ext cx="6415088" cy="3660775"/>
              <a:chOff x="1730375" y="858838"/>
              <a:chExt cx="6415088" cy="3660775"/>
            </a:xfrm>
            <a:grpFill/>
          </p:grpSpPr>
          <p:sp>
            <p:nvSpPr>
              <p:cNvPr id="66" name="Freeform 23">
                <a:extLst>
                  <a:ext uri="{FF2B5EF4-FFF2-40B4-BE49-F238E27FC236}">
                    <a16:creationId xmlns:a16="http://schemas.microsoft.com/office/drawing/2014/main" id="{5B3583FF-B8D2-45E5-9DE0-639A5B7A8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438" y="2911475"/>
                <a:ext cx="1195388" cy="62865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07" y="17"/>
                  </a:cxn>
                  <a:cxn ang="0">
                    <a:pos x="679" y="21"/>
                  </a:cxn>
                  <a:cxn ang="0">
                    <a:pos x="698" y="39"/>
                  </a:cxn>
                  <a:cxn ang="0">
                    <a:pos x="711" y="35"/>
                  </a:cxn>
                  <a:cxn ang="0">
                    <a:pos x="725" y="54"/>
                  </a:cxn>
                  <a:cxn ang="0">
                    <a:pos x="712" y="54"/>
                  </a:cxn>
                  <a:cxn ang="0">
                    <a:pos x="700" y="79"/>
                  </a:cxn>
                  <a:cxn ang="0">
                    <a:pos x="730" y="121"/>
                  </a:cxn>
                  <a:cxn ang="0">
                    <a:pos x="753" y="128"/>
                  </a:cxn>
                  <a:cxn ang="0">
                    <a:pos x="749" y="394"/>
                  </a:cxn>
                  <a:cxn ang="0">
                    <a:pos x="430" y="396"/>
                  </a:cxn>
                  <a:cxn ang="0">
                    <a:pos x="0" y="377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753" h="396">
                    <a:moveTo>
                      <a:pt x="25" y="0"/>
                    </a:moveTo>
                    <a:lnTo>
                      <a:pt x="307" y="17"/>
                    </a:lnTo>
                    <a:lnTo>
                      <a:pt x="679" y="21"/>
                    </a:lnTo>
                    <a:lnTo>
                      <a:pt x="698" y="39"/>
                    </a:lnTo>
                    <a:lnTo>
                      <a:pt x="711" y="35"/>
                    </a:lnTo>
                    <a:lnTo>
                      <a:pt x="725" y="54"/>
                    </a:lnTo>
                    <a:lnTo>
                      <a:pt x="712" y="54"/>
                    </a:lnTo>
                    <a:lnTo>
                      <a:pt x="700" y="79"/>
                    </a:lnTo>
                    <a:lnTo>
                      <a:pt x="730" y="121"/>
                    </a:lnTo>
                    <a:lnTo>
                      <a:pt x="753" y="128"/>
                    </a:lnTo>
                    <a:lnTo>
                      <a:pt x="749" y="394"/>
                    </a:lnTo>
                    <a:lnTo>
                      <a:pt x="430" y="396"/>
                    </a:lnTo>
                    <a:lnTo>
                      <a:pt x="0" y="377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D43B882-A8EF-488A-8C53-D5B5A491E25A}"/>
                  </a:ext>
                </a:extLst>
              </p:cNvPr>
              <p:cNvGrpSpPr/>
              <p:nvPr/>
            </p:nvGrpSpPr>
            <p:grpSpPr>
              <a:xfrm>
                <a:off x="1730375" y="858838"/>
                <a:ext cx="6415088" cy="3660775"/>
                <a:chOff x="1730375" y="858838"/>
                <a:chExt cx="6415088" cy="3660775"/>
              </a:xfrm>
              <a:grpFill/>
            </p:grpSpPr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C8A84AE7-D8F8-4E96-A65A-0C3D553D7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375" y="858838"/>
                  <a:ext cx="962025" cy="1506537"/>
                </a:xfrm>
                <a:custGeom>
                  <a:avLst/>
                  <a:gdLst/>
                  <a:ahLst/>
                  <a:cxnLst>
                    <a:cxn ang="0">
                      <a:pos x="0" y="842"/>
                    </a:cxn>
                    <a:cxn ang="0">
                      <a:pos x="50" y="641"/>
                    </a:cxn>
                    <a:cxn ang="0">
                      <a:pos x="74" y="585"/>
                    </a:cxn>
                    <a:cxn ang="0">
                      <a:pos x="51" y="560"/>
                    </a:cxn>
                    <a:cxn ang="0">
                      <a:pos x="57" y="535"/>
                    </a:cxn>
                    <a:cxn ang="0">
                      <a:pos x="95" y="502"/>
                    </a:cxn>
                    <a:cxn ang="0">
                      <a:pos x="155" y="410"/>
                    </a:cxn>
                    <a:cxn ang="0">
                      <a:pos x="134" y="380"/>
                    </a:cxn>
                    <a:cxn ang="0">
                      <a:pos x="125" y="359"/>
                    </a:cxn>
                    <a:cxn ang="0">
                      <a:pos x="129" y="308"/>
                    </a:cxn>
                    <a:cxn ang="0">
                      <a:pos x="203" y="0"/>
                    </a:cxn>
                    <a:cxn ang="0">
                      <a:pos x="282" y="16"/>
                    </a:cxn>
                    <a:cxn ang="0">
                      <a:pos x="256" y="137"/>
                    </a:cxn>
                    <a:cxn ang="0">
                      <a:pos x="273" y="179"/>
                    </a:cxn>
                    <a:cxn ang="0">
                      <a:pos x="275" y="206"/>
                    </a:cxn>
                    <a:cxn ang="0">
                      <a:pos x="266" y="211"/>
                    </a:cxn>
                    <a:cxn ang="0">
                      <a:pos x="296" y="239"/>
                    </a:cxn>
                    <a:cxn ang="0">
                      <a:pos x="328" y="317"/>
                    </a:cxn>
                    <a:cxn ang="0">
                      <a:pos x="339" y="386"/>
                    </a:cxn>
                    <a:cxn ang="0">
                      <a:pos x="344" y="423"/>
                    </a:cxn>
                    <a:cxn ang="0">
                      <a:pos x="321" y="458"/>
                    </a:cxn>
                    <a:cxn ang="0">
                      <a:pos x="337" y="474"/>
                    </a:cxn>
                    <a:cxn ang="0">
                      <a:pos x="379" y="451"/>
                    </a:cxn>
                    <a:cxn ang="0">
                      <a:pos x="407" y="572"/>
                    </a:cxn>
                    <a:cxn ang="0">
                      <a:pos x="427" y="578"/>
                    </a:cxn>
                    <a:cxn ang="0">
                      <a:pos x="430" y="613"/>
                    </a:cxn>
                    <a:cxn ang="0">
                      <a:pos x="485" y="627"/>
                    </a:cxn>
                    <a:cxn ang="0">
                      <a:pos x="569" y="629"/>
                    </a:cxn>
                    <a:cxn ang="0">
                      <a:pos x="606" y="645"/>
                    </a:cxn>
                    <a:cxn ang="0">
                      <a:pos x="554" y="949"/>
                    </a:cxn>
                    <a:cxn ang="0">
                      <a:pos x="275" y="900"/>
                    </a:cxn>
                    <a:cxn ang="0">
                      <a:pos x="0" y="842"/>
                    </a:cxn>
                    <a:cxn ang="0">
                      <a:pos x="0" y="842"/>
                    </a:cxn>
                  </a:cxnLst>
                  <a:rect l="0" t="0" r="r" b="b"/>
                  <a:pathLst>
                    <a:path w="606" h="949">
                      <a:moveTo>
                        <a:pt x="0" y="842"/>
                      </a:moveTo>
                      <a:lnTo>
                        <a:pt x="50" y="641"/>
                      </a:lnTo>
                      <a:lnTo>
                        <a:pt x="74" y="585"/>
                      </a:lnTo>
                      <a:lnTo>
                        <a:pt x="51" y="560"/>
                      </a:lnTo>
                      <a:lnTo>
                        <a:pt x="57" y="535"/>
                      </a:lnTo>
                      <a:lnTo>
                        <a:pt x="95" y="502"/>
                      </a:lnTo>
                      <a:lnTo>
                        <a:pt x="155" y="410"/>
                      </a:lnTo>
                      <a:lnTo>
                        <a:pt x="134" y="380"/>
                      </a:lnTo>
                      <a:lnTo>
                        <a:pt x="125" y="359"/>
                      </a:lnTo>
                      <a:lnTo>
                        <a:pt x="129" y="308"/>
                      </a:lnTo>
                      <a:lnTo>
                        <a:pt x="203" y="0"/>
                      </a:lnTo>
                      <a:lnTo>
                        <a:pt x="282" y="16"/>
                      </a:lnTo>
                      <a:lnTo>
                        <a:pt x="256" y="137"/>
                      </a:lnTo>
                      <a:lnTo>
                        <a:pt x="273" y="179"/>
                      </a:lnTo>
                      <a:lnTo>
                        <a:pt x="275" y="206"/>
                      </a:lnTo>
                      <a:lnTo>
                        <a:pt x="266" y="211"/>
                      </a:lnTo>
                      <a:lnTo>
                        <a:pt x="296" y="239"/>
                      </a:lnTo>
                      <a:lnTo>
                        <a:pt x="328" y="317"/>
                      </a:lnTo>
                      <a:lnTo>
                        <a:pt x="339" y="386"/>
                      </a:lnTo>
                      <a:lnTo>
                        <a:pt x="344" y="423"/>
                      </a:lnTo>
                      <a:lnTo>
                        <a:pt x="321" y="458"/>
                      </a:lnTo>
                      <a:lnTo>
                        <a:pt x="337" y="474"/>
                      </a:lnTo>
                      <a:lnTo>
                        <a:pt x="379" y="451"/>
                      </a:lnTo>
                      <a:lnTo>
                        <a:pt x="407" y="572"/>
                      </a:lnTo>
                      <a:lnTo>
                        <a:pt x="427" y="578"/>
                      </a:lnTo>
                      <a:lnTo>
                        <a:pt x="430" y="613"/>
                      </a:lnTo>
                      <a:lnTo>
                        <a:pt x="485" y="627"/>
                      </a:lnTo>
                      <a:lnTo>
                        <a:pt x="569" y="629"/>
                      </a:lnTo>
                      <a:lnTo>
                        <a:pt x="606" y="645"/>
                      </a:lnTo>
                      <a:lnTo>
                        <a:pt x="554" y="949"/>
                      </a:lnTo>
                      <a:lnTo>
                        <a:pt x="275" y="900"/>
                      </a:lnTo>
                      <a:lnTo>
                        <a:pt x="0" y="842"/>
                      </a:lnTo>
                      <a:lnTo>
                        <a:pt x="0" y="84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5D14D6C3-91C9-4DBE-B26C-FCA9EB2A8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6775" y="884238"/>
                  <a:ext cx="1644650" cy="1020762"/>
                </a:xfrm>
                <a:custGeom>
                  <a:avLst/>
                  <a:gdLst/>
                  <a:ahLst/>
                  <a:cxnLst>
                    <a:cxn ang="0">
                      <a:pos x="17" y="163"/>
                    </a:cxn>
                    <a:cxn ang="0">
                      <a:pos x="19" y="190"/>
                    </a:cxn>
                    <a:cxn ang="0">
                      <a:pos x="10" y="195"/>
                    </a:cxn>
                    <a:cxn ang="0">
                      <a:pos x="40" y="223"/>
                    </a:cxn>
                    <a:cxn ang="0">
                      <a:pos x="72" y="301"/>
                    </a:cxn>
                    <a:cxn ang="0">
                      <a:pos x="83" y="370"/>
                    </a:cxn>
                    <a:cxn ang="0">
                      <a:pos x="88" y="407"/>
                    </a:cxn>
                    <a:cxn ang="0">
                      <a:pos x="65" y="442"/>
                    </a:cxn>
                    <a:cxn ang="0">
                      <a:pos x="81" y="458"/>
                    </a:cxn>
                    <a:cxn ang="0">
                      <a:pos x="123" y="435"/>
                    </a:cxn>
                    <a:cxn ang="0">
                      <a:pos x="151" y="556"/>
                    </a:cxn>
                    <a:cxn ang="0">
                      <a:pos x="171" y="562"/>
                    </a:cxn>
                    <a:cxn ang="0">
                      <a:pos x="174" y="597"/>
                    </a:cxn>
                    <a:cxn ang="0">
                      <a:pos x="188" y="614"/>
                    </a:cxn>
                    <a:cxn ang="0">
                      <a:pos x="229" y="611"/>
                    </a:cxn>
                    <a:cxn ang="0">
                      <a:pos x="313" y="613"/>
                    </a:cxn>
                    <a:cxn ang="0">
                      <a:pos x="350" y="629"/>
                    </a:cxn>
                    <a:cxn ang="0">
                      <a:pos x="361" y="565"/>
                    </a:cxn>
                    <a:cxn ang="0">
                      <a:pos x="643" y="607"/>
                    </a:cxn>
                    <a:cxn ang="0">
                      <a:pos x="988" y="643"/>
                    </a:cxn>
                    <a:cxn ang="0">
                      <a:pos x="1001" y="526"/>
                    </a:cxn>
                    <a:cxn ang="0">
                      <a:pos x="1036" y="151"/>
                    </a:cxn>
                    <a:cxn ang="0">
                      <a:pos x="576" y="98"/>
                    </a:cxn>
                    <a:cxn ang="0">
                      <a:pos x="349" y="61"/>
                    </a:cxn>
                    <a:cxn ang="0">
                      <a:pos x="26" y="0"/>
                    </a:cxn>
                    <a:cxn ang="0">
                      <a:pos x="0" y="121"/>
                    </a:cxn>
                    <a:cxn ang="0">
                      <a:pos x="17" y="163"/>
                    </a:cxn>
                    <a:cxn ang="0">
                      <a:pos x="17" y="163"/>
                    </a:cxn>
                  </a:cxnLst>
                  <a:rect l="0" t="0" r="r" b="b"/>
                  <a:pathLst>
                    <a:path w="1036" h="643">
                      <a:moveTo>
                        <a:pt x="17" y="163"/>
                      </a:moveTo>
                      <a:lnTo>
                        <a:pt x="19" y="190"/>
                      </a:lnTo>
                      <a:lnTo>
                        <a:pt x="10" y="195"/>
                      </a:lnTo>
                      <a:lnTo>
                        <a:pt x="40" y="223"/>
                      </a:lnTo>
                      <a:lnTo>
                        <a:pt x="72" y="301"/>
                      </a:lnTo>
                      <a:lnTo>
                        <a:pt x="83" y="370"/>
                      </a:lnTo>
                      <a:lnTo>
                        <a:pt x="88" y="407"/>
                      </a:lnTo>
                      <a:lnTo>
                        <a:pt x="65" y="442"/>
                      </a:lnTo>
                      <a:lnTo>
                        <a:pt x="81" y="458"/>
                      </a:lnTo>
                      <a:lnTo>
                        <a:pt x="123" y="435"/>
                      </a:lnTo>
                      <a:lnTo>
                        <a:pt x="151" y="556"/>
                      </a:lnTo>
                      <a:lnTo>
                        <a:pt x="171" y="562"/>
                      </a:lnTo>
                      <a:lnTo>
                        <a:pt x="174" y="597"/>
                      </a:lnTo>
                      <a:lnTo>
                        <a:pt x="188" y="614"/>
                      </a:lnTo>
                      <a:lnTo>
                        <a:pt x="229" y="611"/>
                      </a:lnTo>
                      <a:lnTo>
                        <a:pt x="313" y="613"/>
                      </a:lnTo>
                      <a:lnTo>
                        <a:pt x="350" y="629"/>
                      </a:lnTo>
                      <a:lnTo>
                        <a:pt x="361" y="565"/>
                      </a:lnTo>
                      <a:lnTo>
                        <a:pt x="643" y="607"/>
                      </a:lnTo>
                      <a:lnTo>
                        <a:pt x="988" y="643"/>
                      </a:lnTo>
                      <a:lnTo>
                        <a:pt x="1001" y="526"/>
                      </a:lnTo>
                      <a:lnTo>
                        <a:pt x="1036" y="151"/>
                      </a:lnTo>
                      <a:lnTo>
                        <a:pt x="576" y="98"/>
                      </a:lnTo>
                      <a:lnTo>
                        <a:pt x="349" y="61"/>
                      </a:lnTo>
                      <a:lnTo>
                        <a:pt x="26" y="0"/>
                      </a:lnTo>
                      <a:lnTo>
                        <a:pt x="0" y="121"/>
                      </a:lnTo>
                      <a:lnTo>
                        <a:pt x="17" y="163"/>
                      </a:lnTo>
                      <a:lnTo>
                        <a:pt x="17" y="16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6">
                  <a:extLst>
                    <a:ext uri="{FF2B5EF4-FFF2-40B4-BE49-F238E27FC236}">
                      <a16:creationId xmlns:a16="http://schemas.microsoft.com/office/drawing/2014/main" id="{DF38620A-6C3C-4403-8EA8-566DE190D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5" y="1781175"/>
                  <a:ext cx="1130300" cy="909637"/>
                </a:xfrm>
                <a:custGeom>
                  <a:avLst/>
                  <a:gdLst/>
                  <a:ahLst/>
                  <a:cxnLst>
                    <a:cxn ang="0">
                      <a:pos x="0" y="492"/>
                    </a:cxn>
                    <a:cxn ang="0">
                      <a:pos x="85" y="0"/>
                    </a:cxn>
                    <a:cxn ang="0">
                      <a:pos x="367" y="42"/>
                    </a:cxn>
                    <a:cxn ang="0">
                      <a:pos x="712" y="78"/>
                    </a:cxn>
                    <a:cxn ang="0">
                      <a:pos x="689" y="326"/>
                    </a:cxn>
                    <a:cxn ang="0">
                      <a:pos x="667" y="573"/>
                    </a:cxn>
                    <a:cxn ang="0">
                      <a:pos x="193" y="522"/>
                    </a:cxn>
                    <a:cxn ang="0">
                      <a:pos x="0" y="492"/>
                    </a:cxn>
                    <a:cxn ang="0">
                      <a:pos x="0" y="492"/>
                    </a:cxn>
                  </a:cxnLst>
                  <a:rect l="0" t="0" r="r" b="b"/>
                  <a:pathLst>
                    <a:path w="712" h="573">
                      <a:moveTo>
                        <a:pt x="0" y="492"/>
                      </a:moveTo>
                      <a:lnTo>
                        <a:pt x="85" y="0"/>
                      </a:lnTo>
                      <a:lnTo>
                        <a:pt x="367" y="42"/>
                      </a:lnTo>
                      <a:lnTo>
                        <a:pt x="712" y="78"/>
                      </a:lnTo>
                      <a:lnTo>
                        <a:pt x="689" y="326"/>
                      </a:lnTo>
                      <a:lnTo>
                        <a:pt x="667" y="573"/>
                      </a:lnTo>
                      <a:lnTo>
                        <a:pt x="193" y="522"/>
                      </a:lnTo>
                      <a:lnTo>
                        <a:pt x="0" y="492"/>
                      </a:lnTo>
                      <a:lnTo>
                        <a:pt x="0" y="49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8">
                  <a:extLst>
                    <a:ext uri="{FF2B5EF4-FFF2-40B4-BE49-F238E27FC236}">
                      <a16:creationId xmlns:a16="http://schemas.microsoft.com/office/drawing/2014/main" id="{214F800D-3FFB-4451-A0AE-6DA7057619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8738" y="3395663"/>
                  <a:ext cx="1130300" cy="1123950"/>
                </a:xfrm>
                <a:custGeom>
                  <a:avLst/>
                  <a:gdLst/>
                  <a:ahLst/>
                  <a:cxnLst>
                    <a:cxn ang="0">
                      <a:pos x="89" y="708"/>
                    </a:cxn>
                    <a:cxn ang="0">
                      <a:pos x="98" y="655"/>
                    </a:cxn>
                    <a:cxn ang="0">
                      <a:pos x="276" y="678"/>
                    </a:cxn>
                    <a:cxn ang="0">
                      <a:pos x="267" y="651"/>
                    </a:cxn>
                    <a:cxn ang="0">
                      <a:pos x="653" y="687"/>
                    </a:cxn>
                    <a:cxn ang="0">
                      <a:pos x="712" y="65"/>
                    </a:cxn>
                    <a:cxn ang="0">
                      <a:pos x="408" y="38"/>
                    </a:cxn>
                    <a:cxn ang="0">
                      <a:pos x="104" y="0"/>
                    </a:cxn>
                    <a:cxn ang="0">
                      <a:pos x="0" y="696"/>
                    </a:cxn>
                    <a:cxn ang="0">
                      <a:pos x="89" y="708"/>
                    </a:cxn>
                    <a:cxn ang="0">
                      <a:pos x="89" y="708"/>
                    </a:cxn>
                  </a:cxnLst>
                  <a:rect l="0" t="0" r="r" b="b"/>
                  <a:pathLst>
                    <a:path w="712" h="708">
                      <a:moveTo>
                        <a:pt x="89" y="708"/>
                      </a:moveTo>
                      <a:lnTo>
                        <a:pt x="98" y="655"/>
                      </a:lnTo>
                      <a:lnTo>
                        <a:pt x="276" y="678"/>
                      </a:lnTo>
                      <a:lnTo>
                        <a:pt x="267" y="651"/>
                      </a:lnTo>
                      <a:lnTo>
                        <a:pt x="653" y="687"/>
                      </a:lnTo>
                      <a:lnTo>
                        <a:pt x="712" y="65"/>
                      </a:lnTo>
                      <a:lnTo>
                        <a:pt x="408" y="38"/>
                      </a:lnTo>
                      <a:lnTo>
                        <a:pt x="104" y="0"/>
                      </a:lnTo>
                      <a:lnTo>
                        <a:pt x="0" y="696"/>
                      </a:lnTo>
                      <a:lnTo>
                        <a:pt x="89" y="708"/>
                      </a:lnTo>
                      <a:lnTo>
                        <a:pt x="89" y="70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0">
                  <a:extLst>
                    <a:ext uri="{FF2B5EF4-FFF2-40B4-BE49-F238E27FC236}">
                      <a16:creationId xmlns:a16="http://schemas.microsoft.com/office/drawing/2014/main" id="{2AB3619A-BCA9-4E0C-B3B5-4765B3E88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863" y="1123950"/>
                  <a:ext cx="1057275" cy="649287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615" y="30"/>
                    </a:cxn>
                    <a:cxn ang="0">
                      <a:pos x="618" y="132"/>
                    </a:cxn>
                    <a:cxn ang="0">
                      <a:pos x="645" y="215"/>
                    </a:cxn>
                    <a:cxn ang="0">
                      <a:pos x="648" y="322"/>
                    </a:cxn>
                    <a:cxn ang="0">
                      <a:pos x="666" y="409"/>
                    </a:cxn>
                    <a:cxn ang="0">
                      <a:pos x="315" y="398"/>
                    </a:cxn>
                    <a:cxn ang="0">
                      <a:pos x="0" y="375"/>
                    </a:cxn>
                    <a:cxn ang="0">
                      <a:pos x="35" y="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666" h="409">
                      <a:moveTo>
                        <a:pt x="35" y="0"/>
                      </a:moveTo>
                      <a:lnTo>
                        <a:pt x="615" y="30"/>
                      </a:lnTo>
                      <a:lnTo>
                        <a:pt x="618" y="132"/>
                      </a:lnTo>
                      <a:lnTo>
                        <a:pt x="645" y="215"/>
                      </a:lnTo>
                      <a:lnTo>
                        <a:pt x="648" y="322"/>
                      </a:lnTo>
                      <a:lnTo>
                        <a:pt x="666" y="409"/>
                      </a:lnTo>
                      <a:lnTo>
                        <a:pt x="315" y="398"/>
                      </a:lnTo>
                      <a:lnTo>
                        <a:pt x="0" y="375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1">
                  <a:extLst>
                    <a:ext uri="{FF2B5EF4-FFF2-40B4-BE49-F238E27FC236}">
                      <a16:creationId xmlns:a16="http://schemas.microsoft.com/office/drawing/2014/main" id="{23A7C018-8B7D-44E2-BFE6-40FAF1A76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713" y="1719263"/>
                  <a:ext cx="1130300" cy="738187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351" y="23"/>
                    </a:cxn>
                    <a:cxn ang="0">
                      <a:pos x="702" y="34"/>
                    </a:cxn>
                    <a:cxn ang="0">
                      <a:pos x="677" y="78"/>
                    </a:cxn>
                    <a:cxn ang="0">
                      <a:pos x="712" y="110"/>
                    </a:cxn>
                    <a:cxn ang="0">
                      <a:pos x="711" y="339"/>
                    </a:cxn>
                    <a:cxn ang="0">
                      <a:pos x="697" y="337"/>
                    </a:cxn>
                    <a:cxn ang="0">
                      <a:pos x="697" y="367"/>
                    </a:cxn>
                    <a:cxn ang="0">
                      <a:pos x="709" y="388"/>
                    </a:cxn>
                    <a:cxn ang="0">
                      <a:pos x="702" y="411"/>
                    </a:cxn>
                    <a:cxn ang="0">
                      <a:pos x="709" y="465"/>
                    </a:cxn>
                    <a:cxn ang="0">
                      <a:pos x="693" y="458"/>
                    </a:cxn>
                    <a:cxn ang="0">
                      <a:pos x="674" y="439"/>
                    </a:cxn>
                    <a:cxn ang="0">
                      <a:pos x="612" y="418"/>
                    </a:cxn>
                    <a:cxn ang="0">
                      <a:pos x="550" y="421"/>
                    </a:cxn>
                    <a:cxn ang="0">
                      <a:pos x="515" y="395"/>
                    </a:cxn>
                    <a:cxn ang="0">
                      <a:pos x="0" y="365"/>
                    </a:cxn>
                    <a:cxn ang="0">
                      <a:pos x="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712" h="465">
                      <a:moveTo>
                        <a:pt x="36" y="0"/>
                      </a:moveTo>
                      <a:lnTo>
                        <a:pt x="351" y="23"/>
                      </a:lnTo>
                      <a:lnTo>
                        <a:pt x="702" y="34"/>
                      </a:lnTo>
                      <a:lnTo>
                        <a:pt x="677" y="78"/>
                      </a:lnTo>
                      <a:lnTo>
                        <a:pt x="712" y="110"/>
                      </a:lnTo>
                      <a:lnTo>
                        <a:pt x="711" y="339"/>
                      </a:lnTo>
                      <a:lnTo>
                        <a:pt x="697" y="337"/>
                      </a:lnTo>
                      <a:lnTo>
                        <a:pt x="697" y="367"/>
                      </a:lnTo>
                      <a:lnTo>
                        <a:pt x="709" y="388"/>
                      </a:lnTo>
                      <a:lnTo>
                        <a:pt x="702" y="411"/>
                      </a:lnTo>
                      <a:lnTo>
                        <a:pt x="709" y="465"/>
                      </a:lnTo>
                      <a:lnTo>
                        <a:pt x="693" y="458"/>
                      </a:lnTo>
                      <a:lnTo>
                        <a:pt x="674" y="439"/>
                      </a:lnTo>
                      <a:lnTo>
                        <a:pt x="612" y="418"/>
                      </a:lnTo>
                      <a:lnTo>
                        <a:pt x="550" y="421"/>
                      </a:lnTo>
                      <a:lnTo>
                        <a:pt x="515" y="395"/>
                      </a:lnTo>
                      <a:lnTo>
                        <a:pt x="0" y="365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2">
                  <a:extLst>
                    <a:ext uri="{FF2B5EF4-FFF2-40B4-BE49-F238E27FC236}">
                      <a16:creationId xmlns:a16="http://schemas.microsoft.com/office/drawing/2014/main" id="{DD66AB11-1471-4F44-A8CB-7EAB18E1C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3788" y="2298700"/>
                  <a:ext cx="1325563" cy="646112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537" y="30"/>
                    </a:cxn>
                    <a:cxn ang="0">
                      <a:pos x="572" y="56"/>
                    </a:cxn>
                    <a:cxn ang="0">
                      <a:pos x="634" y="53"/>
                    </a:cxn>
                    <a:cxn ang="0">
                      <a:pos x="696" y="74"/>
                    </a:cxn>
                    <a:cxn ang="0">
                      <a:pos x="715" y="93"/>
                    </a:cxn>
                    <a:cxn ang="0">
                      <a:pos x="731" y="100"/>
                    </a:cxn>
                    <a:cxn ang="0">
                      <a:pos x="759" y="178"/>
                    </a:cxn>
                    <a:cxn ang="0">
                      <a:pos x="759" y="201"/>
                    </a:cxn>
                    <a:cxn ang="0">
                      <a:pos x="779" y="238"/>
                    </a:cxn>
                    <a:cxn ang="0">
                      <a:pos x="787" y="296"/>
                    </a:cxn>
                    <a:cxn ang="0">
                      <a:pos x="782" y="314"/>
                    </a:cxn>
                    <a:cxn ang="0">
                      <a:pos x="794" y="333"/>
                    </a:cxn>
                    <a:cxn ang="0">
                      <a:pos x="835" y="407"/>
                    </a:cxn>
                    <a:cxn ang="0">
                      <a:pos x="463" y="403"/>
                    </a:cxn>
                    <a:cxn ang="0">
                      <a:pos x="181" y="386"/>
                    </a:cxn>
                    <a:cxn ang="0">
                      <a:pos x="190" y="264"/>
                    </a:cxn>
                    <a:cxn ang="0">
                      <a:pos x="0" y="247"/>
                    </a:cxn>
                    <a:cxn ang="0">
                      <a:pos x="22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35" h="407">
                      <a:moveTo>
                        <a:pt x="22" y="0"/>
                      </a:moveTo>
                      <a:lnTo>
                        <a:pt x="537" y="30"/>
                      </a:lnTo>
                      <a:lnTo>
                        <a:pt x="572" y="56"/>
                      </a:lnTo>
                      <a:lnTo>
                        <a:pt x="634" y="53"/>
                      </a:lnTo>
                      <a:lnTo>
                        <a:pt x="696" y="74"/>
                      </a:lnTo>
                      <a:lnTo>
                        <a:pt x="715" y="93"/>
                      </a:lnTo>
                      <a:lnTo>
                        <a:pt x="731" y="100"/>
                      </a:lnTo>
                      <a:lnTo>
                        <a:pt x="759" y="178"/>
                      </a:lnTo>
                      <a:lnTo>
                        <a:pt x="759" y="201"/>
                      </a:lnTo>
                      <a:lnTo>
                        <a:pt x="779" y="238"/>
                      </a:lnTo>
                      <a:lnTo>
                        <a:pt x="787" y="296"/>
                      </a:lnTo>
                      <a:lnTo>
                        <a:pt x="782" y="314"/>
                      </a:lnTo>
                      <a:lnTo>
                        <a:pt x="794" y="333"/>
                      </a:lnTo>
                      <a:lnTo>
                        <a:pt x="835" y="407"/>
                      </a:lnTo>
                      <a:lnTo>
                        <a:pt x="463" y="403"/>
                      </a:lnTo>
                      <a:lnTo>
                        <a:pt x="181" y="386"/>
                      </a:lnTo>
                      <a:lnTo>
                        <a:pt x="190" y="264"/>
                      </a:lnTo>
                      <a:lnTo>
                        <a:pt x="0" y="24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097438A1-4FCC-4C75-A9AC-C1A675FEB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5200" y="2239963"/>
                  <a:ext cx="958850" cy="620712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12" y="60"/>
                    </a:cxn>
                    <a:cxn ang="0">
                      <a:pos x="5" y="83"/>
                    </a:cxn>
                    <a:cxn ang="0">
                      <a:pos x="12" y="137"/>
                    </a:cxn>
                    <a:cxn ang="0">
                      <a:pos x="40" y="215"/>
                    </a:cxn>
                    <a:cxn ang="0">
                      <a:pos x="40" y="238"/>
                    </a:cxn>
                    <a:cxn ang="0">
                      <a:pos x="60" y="275"/>
                    </a:cxn>
                    <a:cxn ang="0">
                      <a:pos x="68" y="333"/>
                    </a:cxn>
                    <a:cxn ang="0">
                      <a:pos x="63" y="351"/>
                    </a:cxn>
                    <a:cxn ang="0">
                      <a:pos x="75" y="370"/>
                    </a:cxn>
                    <a:cxn ang="0">
                      <a:pos x="467" y="361"/>
                    </a:cxn>
                    <a:cxn ang="0">
                      <a:pos x="495" y="391"/>
                    </a:cxn>
                    <a:cxn ang="0">
                      <a:pos x="535" y="303"/>
                    </a:cxn>
                    <a:cxn ang="0">
                      <a:pos x="523" y="270"/>
                    </a:cxn>
                    <a:cxn ang="0">
                      <a:pos x="590" y="217"/>
                    </a:cxn>
                    <a:cxn ang="0">
                      <a:pos x="604" y="178"/>
                    </a:cxn>
                    <a:cxn ang="0">
                      <a:pos x="555" y="122"/>
                    </a:cxn>
                    <a:cxn ang="0">
                      <a:pos x="504" y="63"/>
                    </a:cxn>
                    <a:cxn ang="0">
                      <a:pos x="495" y="0"/>
                    </a:cxn>
                    <a:cxn ang="0">
                      <a:pos x="14" y="11"/>
                    </a:cxn>
                    <a:cxn ang="0">
                      <a:pos x="0" y="9"/>
                    </a:cxn>
                    <a:cxn ang="0">
                      <a:pos x="0" y="39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604" h="391">
                      <a:moveTo>
                        <a:pt x="0" y="39"/>
                      </a:moveTo>
                      <a:lnTo>
                        <a:pt x="12" y="60"/>
                      </a:lnTo>
                      <a:lnTo>
                        <a:pt x="5" y="83"/>
                      </a:lnTo>
                      <a:lnTo>
                        <a:pt x="12" y="137"/>
                      </a:lnTo>
                      <a:lnTo>
                        <a:pt x="40" y="215"/>
                      </a:lnTo>
                      <a:lnTo>
                        <a:pt x="40" y="238"/>
                      </a:lnTo>
                      <a:lnTo>
                        <a:pt x="60" y="275"/>
                      </a:lnTo>
                      <a:lnTo>
                        <a:pt x="68" y="333"/>
                      </a:lnTo>
                      <a:lnTo>
                        <a:pt x="63" y="351"/>
                      </a:lnTo>
                      <a:lnTo>
                        <a:pt x="75" y="370"/>
                      </a:lnTo>
                      <a:lnTo>
                        <a:pt x="467" y="361"/>
                      </a:lnTo>
                      <a:lnTo>
                        <a:pt x="495" y="391"/>
                      </a:lnTo>
                      <a:lnTo>
                        <a:pt x="535" y="303"/>
                      </a:lnTo>
                      <a:lnTo>
                        <a:pt x="523" y="270"/>
                      </a:lnTo>
                      <a:lnTo>
                        <a:pt x="590" y="217"/>
                      </a:lnTo>
                      <a:lnTo>
                        <a:pt x="604" y="178"/>
                      </a:lnTo>
                      <a:lnTo>
                        <a:pt x="555" y="122"/>
                      </a:lnTo>
                      <a:lnTo>
                        <a:pt x="504" y="63"/>
                      </a:lnTo>
                      <a:lnTo>
                        <a:pt x="495" y="0"/>
                      </a:lnTo>
                      <a:lnTo>
                        <a:pt x="14" y="11"/>
                      </a:lnTo>
                      <a:lnTo>
                        <a:pt x="0" y="9"/>
                      </a:lnTo>
                      <a:lnTo>
                        <a:pt x="0" y="3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49">
                  <a:extLst>
                    <a:ext uri="{FF2B5EF4-FFF2-40B4-BE49-F238E27FC236}">
                      <a16:creationId xmlns:a16="http://schemas.microsoft.com/office/drawing/2014/main" id="{100B34CE-E48C-4290-8A4C-219E7A83F7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5450" y="3322638"/>
                  <a:ext cx="1370013" cy="598487"/>
                </a:xfrm>
                <a:custGeom>
                  <a:avLst/>
                  <a:gdLst/>
                  <a:ahLst/>
                  <a:cxnLst>
                    <a:cxn ang="0">
                      <a:pos x="0" y="324"/>
                    </a:cxn>
                    <a:cxn ang="0">
                      <a:pos x="123" y="308"/>
                    </a:cxn>
                    <a:cxn ang="0">
                      <a:pos x="197" y="273"/>
                    </a:cxn>
                    <a:cxn ang="0">
                      <a:pos x="334" y="259"/>
                    </a:cxn>
                    <a:cxn ang="0">
                      <a:pos x="391" y="294"/>
                    </a:cxn>
                    <a:cxn ang="0">
                      <a:pos x="481" y="282"/>
                    </a:cxn>
                    <a:cxn ang="0">
                      <a:pos x="616" y="377"/>
                    </a:cxn>
                    <a:cxn ang="0">
                      <a:pos x="669" y="364"/>
                    </a:cxn>
                    <a:cxn ang="0">
                      <a:pos x="745" y="255"/>
                    </a:cxn>
                    <a:cxn ang="0">
                      <a:pos x="807" y="232"/>
                    </a:cxn>
                    <a:cxn ang="0">
                      <a:pos x="824" y="201"/>
                    </a:cxn>
                    <a:cxn ang="0">
                      <a:pos x="759" y="211"/>
                    </a:cxn>
                    <a:cxn ang="0">
                      <a:pos x="742" y="190"/>
                    </a:cxn>
                    <a:cxn ang="0">
                      <a:pos x="782" y="180"/>
                    </a:cxn>
                    <a:cxn ang="0">
                      <a:pos x="780" y="165"/>
                    </a:cxn>
                    <a:cxn ang="0">
                      <a:pos x="736" y="150"/>
                    </a:cxn>
                    <a:cxn ang="0">
                      <a:pos x="794" y="128"/>
                    </a:cxn>
                    <a:cxn ang="0">
                      <a:pos x="791" y="151"/>
                    </a:cxn>
                    <a:cxn ang="0">
                      <a:pos x="828" y="151"/>
                    </a:cxn>
                    <a:cxn ang="0">
                      <a:pos x="849" y="111"/>
                    </a:cxn>
                    <a:cxn ang="0">
                      <a:pos x="863" y="109"/>
                    </a:cxn>
                    <a:cxn ang="0">
                      <a:pos x="854" y="76"/>
                    </a:cxn>
                    <a:cxn ang="0">
                      <a:pos x="828" y="109"/>
                    </a:cxn>
                    <a:cxn ang="0">
                      <a:pos x="801" y="33"/>
                    </a:cxn>
                    <a:cxn ang="0">
                      <a:pos x="819" y="30"/>
                    </a:cxn>
                    <a:cxn ang="0">
                      <a:pos x="844" y="51"/>
                    </a:cxn>
                    <a:cxn ang="0">
                      <a:pos x="826" y="16"/>
                    </a:cxn>
                    <a:cxn ang="0">
                      <a:pos x="807" y="0"/>
                    </a:cxn>
                    <a:cxn ang="0">
                      <a:pos x="498" y="58"/>
                    </a:cxn>
                    <a:cxn ang="0">
                      <a:pos x="245" y="90"/>
                    </a:cxn>
                    <a:cxn ang="0">
                      <a:pos x="209" y="158"/>
                    </a:cxn>
                    <a:cxn ang="0">
                      <a:pos x="153" y="171"/>
                    </a:cxn>
                    <a:cxn ang="0">
                      <a:pos x="128" y="204"/>
                    </a:cxn>
                    <a:cxn ang="0">
                      <a:pos x="30" y="262"/>
                    </a:cxn>
                    <a:cxn ang="0">
                      <a:pos x="24" y="283"/>
                    </a:cxn>
                    <a:cxn ang="0">
                      <a:pos x="0" y="296"/>
                    </a:cxn>
                    <a:cxn ang="0">
                      <a:pos x="0" y="324"/>
                    </a:cxn>
                    <a:cxn ang="0">
                      <a:pos x="0" y="324"/>
                    </a:cxn>
                  </a:cxnLst>
                  <a:rect l="0" t="0" r="r" b="b"/>
                  <a:pathLst>
                    <a:path w="863" h="377">
                      <a:moveTo>
                        <a:pt x="0" y="324"/>
                      </a:moveTo>
                      <a:lnTo>
                        <a:pt x="123" y="308"/>
                      </a:lnTo>
                      <a:lnTo>
                        <a:pt x="197" y="273"/>
                      </a:lnTo>
                      <a:lnTo>
                        <a:pt x="334" y="259"/>
                      </a:lnTo>
                      <a:lnTo>
                        <a:pt x="391" y="294"/>
                      </a:lnTo>
                      <a:lnTo>
                        <a:pt x="481" y="282"/>
                      </a:lnTo>
                      <a:lnTo>
                        <a:pt x="616" y="377"/>
                      </a:lnTo>
                      <a:lnTo>
                        <a:pt x="669" y="364"/>
                      </a:lnTo>
                      <a:lnTo>
                        <a:pt x="745" y="255"/>
                      </a:lnTo>
                      <a:lnTo>
                        <a:pt x="807" y="232"/>
                      </a:lnTo>
                      <a:lnTo>
                        <a:pt x="824" y="201"/>
                      </a:lnTo>
                      <a:lnTo>
                        <a:pt x="759" y="211"/>
                      </a:lnTo>
                      <a:lnTo>
                        <a:pt x="742" y="190"/>
                      </a:lnTo>
                      <a:lnTo>
                        <a:pt x="782" y="180"/>
                      </a:lnTo>
                      <a:lnTo>
                        <a:pt x="780" y="165"/>
                      </a:lnTo>
                      <a:lnTo>
                        <a:pt x="736" y="150"/>
                      </a:lnTo>
                      <a:lnTo>
                        <a:pt x="794" y="128"/>
                      </a:lnTo>
                      <a:lnTo>
                        <a:pt x="791" y="151"/>
                      </a:lnTo>
                      <a:lnTo>
                        <a:pt x="828" y="151"/>
                      </a:lnTo>
                      <a:lnTo>
                        <a:pt x="849" y="111"/>
                      </a:lnTo>
                      <a:lnTo>
                        <a:pt x="863" y="109"/>
                      </a:lnTo>
                      <a:lnTo>
                        <a:pt x="854" y="76"/>
                      </a:lnTo>
                      <a:lnTo>
                        <a:pt x="828" y="109"/>
                      </a:lnTo>
                      <a:lnTo>
                        <a:pt x="801" y="33"/>
                      </a:lnTo>
                      <a:lnTo>
                        <a:pt x="819" y="30"/>
                      </a:lnTo>
                      <a:lnTo>
                        <a:pt x="844" y="51"/>
                      </a:lnTo>
                      <a:lnTo>
                        <a:pt x="826" y="16"/>
                      </a:lnTo>
                      <a:lnTo>
                        <a:pt x="807" y="0"/>
                      </a:lnTo>
                      <a:lnTo>
                        <a:pt x="498" y="58"/>
                      </a:lnTo>
                      <a:lnTo>
                        <a:pt x="245" y="90"/>
                      </a:lnTo>
                      <a:lnTo>
                        <a:pt x="209" y="158"/>
                      </a:lnTo>
                      <a:lnTo>
                        <a:pt x="153" y="171"/>
                      </a:lnTo>
                      <a:lnTo>
                        <a:pt x="128" y="204"/>
                      </a:lnTo>
                      <a:lnTo>
                        <a:pt x="30" y="262"/>
                      </a:lnTo>
                      <a:lnTo>
                        <a:pt x="24" y="283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0" y="32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87D8001-A24A-4F73-B17F-D5F7775B2FF1}"/>
                </a:ext>
              </a:extLst>
            </p:cNvPr>
            <p:cNvGrpSpPr/>
            <p:nvPr/>
          </p:nvGrpSpPr>
          <p:grpSpPr>
            <a:xfrm>
              <a:off x="6137275" y="3733800"/>
              <a:ext cx="1622425" cy="1943100"/>
              <a:chOff x="6137275" y="3733800"/>
              <a:chExt cx="1622425" cy="1943100"/>
            </a:xfrm>
            <a:grpFill/>
          </p:grpSpPr>
          <p:sp>
            <p:nvSpPr>
              <p:cNvPr id="62" name="Freeform 38">
                <a:extLst>
                  <a:ext uri="{FF2B5EF4-FFF2-40B4-BE49-F238E27FC236}">
                    <a16:creationId xmlns:a16="http://schemas.microsoft.com/office/drawing/2014/main" id="{CA500511-0902-438D-8A9C-DE0DD83F1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7275" y="3859213"/>
                <a:ext cx="612775" cy="973137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0" y="412"/>
                  </a:cxn>
                  <a:cxn ang="0">
                    <a:pos x="24" y="594"/>
                  </a:cxn>
                  <a:cxn ang="0">
                    <a:pos x="51" y="601"/>
                  </a:cxn>
                  <a:cxn ang="0">
                    <a:pos x="74" y="587"/>
                  </a:cxn>
                  <a:cxn ang="0">
                    <a:pos x="90" y="601"/>
                  </a:cxn>
                  <a:cxn ang="0">
                    <a:pos x="67" y="613"/>
                  </a:cxn>
                  <a:cxn ang="0">
                    <a:pos x="121" y="599"/>
                  </a:cxn>
                  <a:cxn ang="0">
                    <a:pos x="132" y="581"/>
                  </a:cxn>
                  <a:cxn ang="0">
                    <a:pos x="125" y="573"/>
                  </a:cxn>
                  <a:cxn ang="0">
                    <a:pos x="128" y="557"/>
                  </a:cxn>
                  <a:cxn ang="0">
                    <a:pos x="102" y="534"/>
                  </a:cxn>
                  <a:cxn ang="0">
                    <a:pos x="104" y="513"/>
                  </a:cxn>
                  <a:cxn ang="0">
                    <a:pos x="386" y="488"/>
                  </a:cxn>
                  <a:cxn ang="0">
                    <a:pos x="361" y="393"/>
                  </a:cxn>
                  <a:cxn ang="0">
                    <a:pos x="377" y="335"/>
                  </a:cxn>
                  <a:cxn ang="0">
                    <a:pos x="340" y="259"/>
                  </a:cxn>
                  <a:cxn ang="0">
                    <a:pos x="268" y="0"/>
                  </a:cxn>
                  <a:cxn ang="0">
                    <a:pos x="0" y="25"/>
                  </a:cxn>
                  <a:cxn ang="0">
                    <a:pos x="10" y="35"/>
                  </a:cxn>
                  <a:cxn ang="0">
                    <a:pos x="10" y="35"/>
                  </a:cxn>
                </a:cxnLst>
                <a:rect l="0" t="0" r="r" b="b"/>
                <a:pathLst>
                  <a:path w="386" h="613">
                    <a:moveTo>
                      <a:pt x="10" y="35"/>
                    </a:moveTo>
                    <a:lnTo>
                      <a:pt x="0" y="412"/>
                    </a:lnTo>
                    <a:lnTo>
                      <a:pt x="24" y="594"/>
                    </a:lnTo>
                    <a:lnTo>
                      <a:pt x="51" y="601"/>
                    </a:lnTo>
                    <a:lnTo>
                      <a:pt x="74" y="587"/>
                    </a:lnTo>
                    <a:lnTo>
                      <a:pt x="90" y="601"/>
                    </a:lnTo>
                    <a:lnTo>
                      <a:pt x="67" y="613"/>
                    </a:lnTo>
                    <a:lnTo>
                      <a:pt x="121" y="599"/>
                    </a:lnTo>
                    <a:lnTo>
                      <a:pt x="132" y="581"/>
                    </a:lnTo>
                    <a:lnTo>
                      <a:pt x="125" y="573"/>
                    </a:lnTo>
                    <a:lnTo>
                      <a:pt x="128" y="557"/>
                    </a:lnTo>
                    <a:lnTo>
                      <a:pt x="102" y="534"/>
                    </a:lnTo>
                    <a:lnTo>
                      <a:pt x="104" y="513"/>
                    </a:lnTo>
                    <a:lnTo>
                      <a:pt x="386" y="488"/>
                    </a:lnTo>
                    <a:lnTo>
                      <a:pt x="361" y="393"/>
                    </a:lnTo>
                    <a:lnTo>
                      <a:pt x="377" y="335"/>
                    </a:lnTo>
                    <a:lnTo>
                      <a:pt x="340" y="259"/>
                    </a:lnTo>
                    <a:lnTo>
                      <a:pt x="268" y="0"/>
                    </a:lnTo>
                    <a:lnTo>
                      <a:pt x="0" y="25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9">
                <a:extLst>
                  <a:ext uri="{FF2B5EF4-FFF2-40B4-BE49-F238E27FC236}">
                    <a16:creationId xmlns:a16="http://schemas.microsoft.com/office/drawing/2014/main" id="{15718A85-0016-49F5-BF18-26AFBD674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2725" y="3811588"/>
                <a:ext cx="863600" cy="884237"/>
              </a:xfrm>
              <a:custGeom>
                <a:avLst/>
                <a:gdLst/>
                <a:ahLst/>
                <a:cxnLst>
                  <a:cxn ang="0">
                    <a:pos x="72" y="289"/>
                  </a:cxn>
                  <a:cxn ang="0">
                    <a:pos x="109" y="365"/>
                  </a:cxn>
                  <a:cxn ang="0">
                    <a:pos x="93" y="423"/>
                  </a:cxn>
                  <a:cxn ang="0">
                    <a:pos x="118" y="518"/>
                  </a:cxn>
                  <a:cxn ang="0">
                    <a:pos x="137" y="552"/>
                  </a:cxn>
                  <a:cxn ang="0">
                    <a:pos x="430" y="534"/>
                  </a:cxn>
                  <a:cxn ang="0">
                    <a:pos x="433" y="555"/>
                  </a:cxn>
                  <a:cxn ang="0">
                    <a:pos x="451" y="557"/>
                  </a:cxn>
                  <a:cxn ang="0">
                    <a:pos x="444" y="511"/>
                  </a:cxn>
                  <a:cxn ang="0">
                    <a:pos x="456" y="499"/>
                  </a:cxn>
                  <a:cxn ang="0">
                    <a:pos x="498" y="506"/>
                  </a:cxn>
                  <a:cxn ang="0">
                    <a:pos x="505" y="474"/>
                  </a:cxn>
                  <a:cxn ang="0">
                    <a:pos x="500" y="430"/>
                  </a:cxn>
                  <a:cxn ang="0">
                    <a:pos x="518" y="418"/>
                  </a:cxn>
                  <a:cxn ang="0">
                    <a:pos x="544" y="333"/>
                  </a:cxn>
                  <a:cxn ang="0">
                    <a:pos x="525" y="330"/>
                  </a:cxn>
                  <a:cxn ang="0">
                    <a:pos x="454" y="220"/>
                  </a:cxn>
                  <a:cxn ang="0">
                    <a:pos x="303" y="83"/>
                  </a:cxn>
                  <a:cxn ang="0">
                    <a:pos x="236" y="41"/>
                  </a:cxn>
                  <a:cxn ang="0">
                    <a:pos x="257" y="0"/>
                  </a:cxn>
                  <a:cxn ang="0">
                    <a:pos x="134" y="16"/>
                  </a:cxn>
                  <a:cxn ang="0">
                    <a:pos x="0" y="30"/>
                  </a:cxn>
                  <a:cxn ang="0">
                    <a:pos x="72" y="289"/>
                  </a:cxn>
                  <a:cxn ang="0">
                    <a:pos x="72" y="289"/>
                  </a:cxn>
                </a:cxnLst>
                <a:rect l="0" t="0" r="r" b="b"/>
                <a:pathLst>
                  <a:path w="544" h="557">
                    <a:moveTo>
                      <a:pt x="72" y="289"/>
                    </a:moveTo>
                    <a:lnTo>
                      <a:pt x="109" y="365"/>
                    </a:lnTo>
                    <a:lnTo>
                      <a:pt x="93" y="423"/>
                    </a:lnTo>
                    <a:lnTo>
                      <a:pt x="118" y="518"/>
                    </a:lnTo>
                    <a:lnTo>
                      <a:pt x="137" y="552"/>
                    </a:lnTo>
                    <a:lnTo>
                      <a:pt x="430" y="534"/>
                    </a:lnTo>
                    <a:lnTo>
                      <a:pt x="433" y="555"/>
                    </a:lnTo>
                    <a:lnTo>
                      <a:pt x="451" y="557"/>
                    </a:lnTo>
                    <a:lnTo>
                      <a:pt x="444" y="511"/>
                    </a:lnTo>
                    <a:lnTo>
                      <a:pt x="456" y="499"/>
                    </a:lnTo>
                    <a:lnTo>
                      <a:pt x="498" y="506"/>
                    </a:lnTo>
                    <a:lnTo>
                      <a:pt x="505" y="474"/>
                    </a:lnTo>
                    <a:lnTo>
                      <a:pt x="500" y="430"/>
                    </a:lnTo>
                    <a:lnTo>
                      <a:pt x="518" y="418"/>
                    </a:lnTo>
                    <a:lnTo>
                      <a:pt x="544" y="333"/>
                    </a:lnTo>
                    <a:lnTo>
                      <a:pt x="525" y="330"/>
                    </a:lnTo>
                    <a:lnTo>
                      <a:pt x="454" y="220"/>
                    </a:lnTo>
                    <a:lnTo>
                      <a:pt x="303" y="83"/>
                    </a:lnTo>
                    <a:lnTo>
                      <a:pt x="236" y="41"/>
                    </a:lnTo>
                    <a:lnTo>
                      <a:pt x="257" y="0"/>
                    </a:lnTo>
                    <a:lnTo>
                      <a:pt x="134" y="16"/>
                    </a:lnTo>
                    <a:lnTo>
                      <a:pt x="0" y="30"/>
                    </a:lnTo>
                    <a:lnTo>
                      <a:pt x="72" y="289"/>
                    </a:lnTo>
                    <a:lnTo>
                      <a:pt x="72" y="28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0">
                <a:extLst>
                  <a:ext uri="{FF2B5EF4-FFF2-40B4-BE49-F238E27FC236}">
                    <a16:creationId xmlns:a16="http://schemas.microsoft.com/office/drawing/2014/main" id="{B220E123-AB0D-4F98-9761-DC8B4300A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9200" y="4603750"/>
                <a:ext cx="1460500" cy="1073150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26" y="88"/>
                  </a:cxn>
                  <a:cxn ang="0">
                    <a:pos x="23" y="104"/>
                  </a:cxn>
                  <a:cxn ang="0">
                    <a:pos x="30" y="112"/>
                  </a:cxn>
                  <a:cxn ang="0">
                    <a:pos x="19" y="130"/>
                  </a:cxn>
                  <a:cxn ang="0">
                    <a:pos x="127" y="93"/>
                  </a:cxn>
                  <a:cxn ang="0">
                    <a:pos x="264" y="179"/>
                  </a:cxn>
                  <a:cxn ang="0">
                    <a:pos x="377" y="119"/>
                  </a:cxn>
                  <a:cxn ang="0">
                    <a:pos x="442" y="134"/>
                  </a:cxn>
                  <a:cxn ang="0">
                    <a:pos x="525" y="215"/>
                  </a:cxn>
                  <a:cxn ang="0">
                    <a:pos x="553" y="215"/>
                  </a:cxn>
                  <a:cxn ang="0">
                    <a:pos x="582" y="271"/>
                  </a:cxn>
                  <a:cxn ang="0">
                    <a:pos x="575" y="378"/>
                  </a:cxn>
                  <a:cxn ang="0">
                    <a:pos x="594" y="391"/>
                  </a:cxn>
                  <a:cxn ang="0">
                    <a:pos x="597" y="371"/>
                  </a:cxn>
                  <a:cxn ang="0">
                    <a:pos x="624" y="371"/>
                  </a:cxn>
                  <a:cxn ang="0">
                    <a:pos x="597" y="423"/>
                  </a:cxn>
                  <a:cxn ang="0">
                    <a:pos x="668" y="493"/>
                  </a:cxn>
                  <a:cxn ang="0">
                    <a:pos x="679" y="472"/>
                  </a:cxn>
                  <a:cxn ang="0">
                    <a:pos x="684" y="523"/>
                  </a:cxn>
                  <a:cxn ang="0">
                    <a:pos x="707" y="533"/>
                  </a:cxn>
                  <a:cxn ang="0">
                    <a:pos x="731" y="593"/>
                  </a:cxn>
                  <a:cxn ang="0">
                    <a:pos x="754" y="593"/>
                  </a:cxn>
                  <a:cxn ang="0">
                    <a:pos x="809" y="650"/>
                  </a:cxn>
                  <a:cxn ang="0">
                    <a:pos x="839" y="653"/>
                  </a:cxn>
                  <a:cxn ang="0">
                    <a:pos x="839" y="662"/>
                  </a:cxn>
                  <a:cxn ang="0">
                    <a:pos x="818" y="676"/>
                  </a:cxn>
                  <a:cxn ang="0">
                    <a:pos x="865" y="671"/>
                  </a:cxn>
                  <a:cxn ang="0">
                    <a:pos x="895" y="657"/>
                  </a:cxn>
                  <a:cxn ang="0">
                    <a:pos x="911" y="579"/>
                  </a:cxn>
                  <a:cxn ang="0">
                    <a:pos x="920" y="583"/>
                  </a:cxn>
                  <a:cxn ang="0">
                    <a:pos x="911" y="474"/>
                  </a:cxn>
                  <a:cxn ang="0">
                    <a:pos x="901" y="442"/>
                  </a:cxn>
                  <a:cxn ang="0">
                    <a:pos x="802" y="283"/>
                  </a:cxn>
                  <a:cxn ang="0">
                    <a:pos x="724" y="134"/>
                  </a:cxn>
                  <a:cxn ang="0">
                    <a:pos x="677" y="10"/>
                  </a:cxn>
                  <a:cxn ang="0">
                    <a:pos x="664" y="7"/>
                  </a:cxn>
                  <a:cxn ang="0">
                    <a:pos x="622" y="0"/>
                  </a:cxn>
                  <a:cxn ang="0">
                    <a:pos x="610" y="12"/>
                  </a:cxn>
                  <a:cxn ang="0">
                    <a:pos x="617" y="58"/>
                  </a:cxn>
                  <a:cxn ang="0">
                    <a:pos x="599" y="56"/>
                  </a:cxn>
                  <a:cxn ang="0">
                    <a:pos x="596" y="35"/>
                  </a:cxn>
                  <a:cxn ang="0">
                    <a:pos x="303" y="53"/>
                  </a:cxn>
                  <a:cxn ang="0">
                    <a:pos x="284" y="19"/>
                  </a:cxn>
                  <a:cxn ang="0">
                    <a:pos x="2" y="44"/>
                  </a:cxn>
                  <a:cxn ang="0">
                    <a:pos x="0" y="65"/>
                  </a:cxn>
                  <a:cxn ang="0">
                    <a:pos x="0" y="65"/>
                  </a:cxn>
                </a:cxnLst>
                <a:rect l="0" t="0" r="r" b="b"/>
                <a:pathLst>
                  <a:path w="920" h="676">
                    <a:moveTo>
                      <a:pt x="0" y="65"/>
                    </a:moveTo>
                    <a:lnTo>
                      <a:pt x="26" y="88"/>
                    </a:lnTo>
                    <a:lnTo>
                      <a:pt x="23" y="104"/>
                    </a:lnTo>
                    <a:lnTo>
                      <a:pt x="30" y="112"/>
                    </a:lnTo>
                    <a:lnTo>
                      <a:pt x="19" y="130"/>
                    </a:lnTo>
                    <a:lnTo>
                      <a:pt x="127" y="93"/>
                    </a:lnTo>
                    <a:lnTo>
                      <a:pt x="264" y="179"/>
                    </a:lnTo>
                    <a:lnTo>
                      <a:pt x="377" y="119"/>
                    </a:lnTo>
                    <a:lnTo>
                      <a:pt x="442" y="134"/>
                    </a:lnTo>
                    <a:lnTo>
                      <a:pt x="525" y="215"/>
                    </a:lnTo>
                    <a:lnTo>
                      <a:pt x="553" y="215"/>
                    </a:lnTo>
                    <a:lnTo>
                      <a:pt x="582" y="271"/>
                    </a:lnTo>
                    <a:lnTo>
                      <a:pt x="575" y="378"/>
                    </a:lnTo>
                    <a:lnTo>
                      <a:pt x="594" y="391"/>
                    </a:lnTo>
                    <a:lnTo>
                      <a:pt x="597" y="371"/>
                    </a:lnTo>
                    <a:lnTo>
                      <a:pt x="624" y="371"/>
                    </a:lnTo>
                    <a:lnTo>
                      <a:pt x="597" y="423"/>
                    </a:lnTo>
                    <a:lnTo>
                      <a:pt x="668" y="493"/>
                    </a:lnTo>
                    <a:lnTo>
                      <a:pt x="679" y="472"/>
                    </a:lnTo>
                    <a:lnTo>
                      <a:pt x="684" y="523"/>
                    </a:lnTo>
                    <a:lnTo>
                      <a:pt x="707" y="533"/>
                    </a:lnTo>
                    <a:lnTo>
                      <a:pt x="731" y="593"/>
                    </a:lnTo>
                    <a:lnTo>
                      <a:pt x="754" y="593"/>
                    </a:lnTo>
                    <a:lnTo>
                      <a:pt x="809" y="650"/>
                    </a:lnTo>
                    <a:lnTo>
                      <a:pt x="839" y="653"/>
                    </a:lnTo>
                    <a:lnTo>
                      <a:pt x="839" y="662"/>
                    </a:lnTo>
                    <a:lnTo>
                      <a:pt x="818" y="676"/>
                    </a:lnTo>
                    <a:lnTo>
                      <a:pt x="865" y="671"/>
                    </a:lnTo>
                    <a:lnTo>
                      <a:pt x="895" y="657"/>
                    </a:lnTo>
                    <a:lnTo>
                      <a:pt x="911" y="579"/>
                    </a:lnTo>
                    <a:lnTo>
                      <a:pt x="920" y="583"/>
                    </a:lnTo>
                    <a:lnTo>
                      <a:pt x="911" y="474"/>
                    </a:lnTo>
                    <a:lnTo>
                      <a:pt x="901" y="442"/>
                    </a:lnTo>
                    <a:lnTo>
                      <a:pt x="802" y="283"/>
                    </a:lnTo>
                    <a:lnTo>
                      <a:pt x="724" y="134"/>
                    </a:lnTo>
                    <a:lnTo>
                      <a:pt x="677" y="10"/>
                    </a:lnTo>
                    <a:lnTo>
                      <a:pt x="664" y="7"/>
                    </a:lnTo>
                    <a:lnTo>
                      <a:pt x="622" y="0"/>
                    </a:lnTo>
                    <a:lnTo>
                      <a:pt x="610" y="12"/>
                    </a:lnTo>
                    <a:lnTo>
                      <a:pt x="617" y="58"/>
                    </a:lnTo>
                    <a:lnTo>
                      <a:pt x="599" y="56"/>
                    </a:lnTo>
                    <a:lnTo>
                      <a:pt x="596" y="35"/>
                    </a:lnTo>
                    <a:lnTo>
                      <a:pt x="303" y="53"/>
                    </a:lnTo>
                    <a:lnTo>
                      <a:pt x="284" y="19"/>
                    </a:lnTo>
                    <a:lnTo>
                      <a:pt x="2" y="44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50">
                <a:extLst>
                  <a:ext uri="{FF2B5EF4-FFF2-40B4-BE49-F238E27FC236}">
                    <a16:creationId xmlns:a16="http://schemas.microsoft.com/office/drawing/2014/main" id="{1AA0865C-2AA0-41A3-9578-DE922AD59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7375" y="3733800"/>
                <a:ext cx="815975" cy="606425"/>
              </a:xfrm>
              <a:custGeom>
                <a:avLst/>
                <a:gdLst/>
                <a:ahLst/>
                <a:cxnLst>
                  <a:cxn ang="0">
                    <a:pos x="21" y="49"/>
                  </a:cxn>
                  <a:cxn ang="0">
                    <a:pos x="95" y="14"/>
                  </a:cxn>
                  <a:cxn ang="0">
                    <a:pos x="232" y="0"/>
                  </a:cxn>
                  <a:cxn ang="0">
                    <a:pos x="289" y="35"/>
                  </a:cxn>
                  <a:cxn ang="0">
                    <a:pos x="379" y="23"/>
                  </a:cxn>
                  <a:cxn ang="0">
                    <a:pos x="514" y="118"/>
                  </a:cxn>
                  <a:cxn ang="0">
                    <a:pos x="454" y="190"/>
                  </a:cxn>
                  <a:cxn ang="0">
                    <a:pos x="458" y="222"/>
                  </a:cxn>
                  <a:cxn ang="0">
                    <a:pos x="354" y="315"/>
                  </a:cxn>
                  <a:cxn ang="0">
                    <a:pos x="338" y="319"/>
                  </a:cxn>
                  <a:cxn ang="0">
                    <a:pos x="329" y="347"/>
                  </a:cxn>
                  <a:cxn ang="0">
                    <a:pos x="308" y="331"/>
                  </a:cxn>
                  <a:cxn ang="0">
                    <a:pos x="328" y="356"/>
                  </a:cxn>
                  <a:cxn ang="0">
                    <a:pos x="308" y="382"/>
                  </a:cxn>
                  <a:cxn ang="0">
                    <a:pos x="289" y="379"/>
                  </a:cxn>
                  <a:cxn ang="0">
                    <a:pos x="218" y="269"/>
                  </a:cxn>
                  <a:cxn ang="0">
                    <a:pos x="67" y="132"/>
                  </a:cxn>
                  <a:cxn ang="0">
                    <a:pos x="0" y="90"/>
                  </a:cxn>
                  <a:cxn ang="0">
                    <a:pos x="21" y="49"/>
                  </a:cxn>
                  <a:cxn ang="0">
                    <a:pos x="21" y="49"/>
                  </a:cxn>
                </a:cxnLst>
                <a:rect l="0" t="0" r="r" b="b"/>
                <a:pathLst>
                  <a:path w="514" h="382">
                    <a:moveTo>
                      <a:pt x="21" y="49"/>
                    </a:moveTo>
                    <a:lnTo>
                      <a:pt x="95" y="14"/>
                    </a:lnTo>
                    <a:lnTo>
                      <a:pt x="232" y="0"/>
                    </a:lnTo>
                    <a:lnTo>
                      <a:pt x="289" y="35"/>
                    </a:lnTo>
                    <a:lnTo>
                      <a:pt x="379" y="23"/>
                    </a:lnTo>
                    <a:lnTo>
                      <a:pt x="514" y="118"/>
                    </a:lnTo>
                    <a:lnTo>
                      <a:pt x="454" y="190"/>
                    </a:lnTo>
                    <a:lnTo>
                      <a:pt x="458" y="222"/>
                    </a:lnTo>
                    <a:lnTo>
                      <a:pt x="354" y="315"/>
                    </a:lnTo>
                    <a:lnTo>
                      <a:pt x="338" y="319"/>
                    </a:lnTo>
                    <a:lnTo>
                      <a:pt x="329" y="347"/>
                    </a:lnTo>
                    <a:lnTo>
                      <a:pt x="308" y="331"/>
                    </a:lnTo>
                    <a:lnTo>
                      <a:pt x="328" y="356"/>
                    </a:lnTo>
                    <a:lnTo>
                      <a:pt x="308" y="382"/>
                    </a:lnTo>
                    <a:lnTo>
                      <a:pt x="289" y="379"/>
                    </a:lnTo>
                    <a:lnTo>
                      <a:pt x="218" y="269"/>
                    </a:lnTo>
                    <a:lnTo>
                      <a:pt x="67" y="132"/>
                    </a:lnTo>
                    <a:lnTo>
                      <a:pt x="0" y="90"/>
                    </a:lnTo>
                    <a:lnTo>
                      <a:pt x="21" y="49"/>
                    </a:lnTo>
                    <a:lnTo>
                      <a:pt x="21" y="4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id="{E755E9D7-D2E3-401E-9CAC-957A3A17B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575" y="2460625"/>
              <a:ext cx="28575" cy="3968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" y="7"/>
                </a:cxn>
                <a:cxn ang="0">
                  <a:pos x="13" y="0"/>
                </a:cxn>
                <a:cxn ang="0">
                  <a:pos x="18" y="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18" h="25">
                  <a:moveTo>
                    <a:pt x="0" y="25"/>
                  </a:moveTo>
                  <a:lnTo>
                    <a:pt x="4" y="7"/>
                  </a:lnTo>
                  <a:lnTo>
                    <a:pt x="13" y="0"/>
                  </a:lnTo>
                  <a:lnTo>
                    <a:pt x="18" y="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E1BB0392-17CE-4C5B-B160-A85E00C38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5" y="2305050"/>
              <a:ext cx="295275" cy="169862"/>
            </a:xfrm>
            <a:custGeom>
              <a:avLst/>
              <a:gdLst/>
              <a:ahLst/>
              <a:cxnLst>
                <a:cxn ang="0">
                  <a:pos x="14" y="107"/>
                </a:cxn>
                <a:cxn ang="0">
                  <a:pos x="79" y="70"/>
                </a:cxn>
                <a:cxn ang="0">
                  <a:pos x="123" y="49"/>
                </a:cxn>
                <a:cxn ang="0">
                  <a:pos x="77" y="82"/>
                </a:cxn>
                <a:cxn ang="0">
                  <a:pos x="81" y="84"/>
                </a:cxn>
                <a:cxn ang="0">
                  <a:pos x="151" y="37"/>
                </a:cxn>
                <a:cxn ang="0">
                  <a:pos x="186" y="5"/>
                </a:cxn>
                <a:cxn ang="0">
                  <a:pos x="183" y="0"/>
                </a:cxn>
                <a:cxn ang="0">
                  <a:pos x="151" y="17"/>
                </a:cxn>
                <a:cxn ang="0">
                  <a:pos x="148" y="15"/>
                </a:cxn>
                <a:cxn ang="0">
                  <a:pos x="132" y="37"/>
                </a:cxn>
                <a:cxn ang="0">
                  <a:pos x="121" y="37"/>
                </a:cxn>
                <a:cxn ang="0">
                  <a:pos x="146" y="0"/>
                </a:cxn>
                <a:cxn ang="0">
                  <a:pos x="121" y="26"/>
                </a:cxn>
                <a:cxn ang="0">
                  <a:pos x="37" y="56"/>
                </a:cxn>
                <a:cxn ang="0">
                  <a:pos x="21" y="77"/>
                </a:cxn>
                <a:cxn ang="0">
                  <a:pos x="7" y="81"/>
                </a:cxn>
                <a:cxn ang="0">
                  <a:pos x="0" y="96"/>
                </a:cxn>
                <a:cxn ang="0">
                  <a:pos x="14" y="107"/>
                </a:cxn>
                <a:cxn ang="0">
                  <a:pos x="14" y="107"/>
                </a:cxn>
              </a:cxnLst>
              <a:rect l="0" t="0" r="r" b="b"/>
              <a:pathLst>
                <a:path w="186" h="107">
                  <a:moveTo>
                    <a:pt x="14" y="107"/>
                  </a:moveTo>
                  <a:lnTo>
                    <a:pt x="79" y="70"/>
                  </a:lnTo>
                  <a:lnTo>
                    <a:pt x="123" y="49"/>
                  </a:lnTo>
                  <a:lnTo>
                    <a:pt x="77" y="82"/>
                  </a:lnTo>
                  <a:lnTo>
                    <a:pt x="81" y="84"/>
                  </a:lnTo>
                  <a:lnTo>
                    <a:pt x="151" y="37"/>
                  </a:lnTo>
                  <a:lnTo>
                    <a:pt x="186" y="5"/>
                  </a:lnTo>
                  <a:lnTo>
                    <a:pt x="183" y="0"/>
                  </a:lnTo>
                  <a:lnTo>
                    <a:pt x="151" y="17"/>
                  </a:lnTo>
                  <a:lnTo>
                    <a:pt x="148" y="15"/>
                  </a:lnTo>
                  <a:lnTo>
                    <a:pt x="132" y="37"/>
                  </a:lnTo>
                  <a:lnTo>
                    <a:pt x="121" y="37"/>
                  </a:lnTo>
                  <a:lnTo>
                    <a:pt x="146" y="0"/>
                  </a:lnTo>
                  <a:lnTo>
                    <a:pt x="121" y="26"/>
                  </a:lnTo>
                  <a:lnTo>
                    <a:pt x="37" y="56"/>
                  </a:lnTo>
                  <a:lnTo>
                    <a:pt x="21" y="77"/>
                  </a:lnTo>
                  <a:lnTo>
                    <a:pt x="7" y="81"/>
                  </a:lnTo>
                  <a:lnTo>
                    <a:pt x="0" y="96"/>
                  </a:lnTo>
                  <a:lnTo>
                    <a:pt x="14" y="107"/>
                  </a:lnTo>
                  <a:lnTo>
                    <a:pt x="14" y="10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0953646-450F-4DBF-A8B5-60191A591B95}"/>
                </a:ext>
              </a:extLst>
            </p:cNvPr>
            <p:cNvGrpSpPr/>
            <p:nvPr/>
          </p:nvGrpSpPr>
          <p:grpSpPr>
            <a:xfrm>
              <a:off x="6845300" y="1597025"/>
              <a:ext cx="1890713" cy="1909763"/>
              <a:chOff x="6845300" y="1597025"/>
              <a:chExt cx="1890713" cy="1909763"/>
            </a:xfrm>
            <a:grpFill/>
          </p:grpSpPr>
          <p:sp>
            <p:nvSpPr>
              <p:cNvPr id="53" name="Freeform 58">
                <a:extLst>
                  <a:ext uri="{FF2B5EF4-FFF2-40B4-BE49-F238E27FC236}">
                    <a16:creationId xmlns:a16="http://schemas.microsoft.com/office/drawing/2014/main" id="{FEB0A7C6-2B78-442B-AA5E-FF40C017F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0263" y="2105025"/>
                <a:ext cx="123825" cy="146050"/>
              </a:xfrm>
              <a:custGeom>
                <a:avLst/>
                <a:gdLst/>
                <a:ahLst/>
                <a:cxnLst>
                  <a:cxn ang="0">
                    <a:pos x="18" y="92"/>
                  </a:cxn>
                  <a:cxn ang="0">
                    <a:pos x="50" y="80"/>
                  </a:cxn>
                  <a:cxn ang="0">
                    <a:pos x="51" y="43"/>
                  </a:cxn>
                  <a:cxn ang="0">
                    <a:pos x="60" y="52"/>
                  </a:cxn>
                  <a:cxn ang="0">
                    <a:pos x="62" y="69"/>
                  </a:cxn>
                  <a:cxn ang="0">
                    <a:pos x="69" y="67"/>
                  </a:cxn>
                  <a:cxn ang="0">
                    <a:pos x="78" y="52"/>
                  </a:cxn>
                  <a:cxn ang="0">
                    <a:pos x="69" y="32"/>
                  </a:cxn>
                  <a:cxn ang="0">
                    <a:pos x="51" y="29"/>
                  </a:cxn>
                  <a:cxn ang="0">
                    <a:pos x="39" y="4"/>
                  </a:cxn>
                  <a:cxn ang="0">
                    <a:pos x="28" y="0"/>
                  </a:cxn>
                  <a:cxn ang="0">
                    <a:pos x="0" y="9"/>
                  </a:cxn>
                  <a:cxn ang="0">
                    <a:pos x="18" y="92"/>
                  </a:cxn>
                  <a:cxn ang="0">
                    <a:pos x="18" y="92"/>
                  </a:cxn>
                </a:cxnLst>
                <a:rect l="0" t="0" r="r" b="b"/>
                <a:pathLst>
                  <a:path w="78" h="92">
                    <a:moveTo>
                      <a:pt x="18" y="92"/>
                    </a:moveTo>
                    <a:lnTo>
                      <a:pt x="50" y="80"/>
                    </a:lnTo>
                    <a:lnTo>
                      <a:pt x="51" y="43"/>
                    </a:lnTo>
                    <a:lnTo>
                      <a:pt x="60" y="52"/>
                    </a:lnTo>
                    <a:lnTo>
                      <a:pt x="62" y="69"/>
                    </a:lnTo>
                    <a:lnTo>
                      <a:pt x="69" y="67"/>
                    </a:lnTo>
                    <a:lnTo>
                      <a:pt x="78" y="52"/>
                    </a:lnTo>
                    <a:lnTo>
                      <a:pt x="69" y="32"/>
                    </a:lnTo>
                    <a:lnTo>
                      <a:pt x="51" y="29"/>
                    </a:lnTo>
                    <a:lnTo>
                      <a:pt x="39" y="4"/>
                    </a:lnTo>
                    <a:lnTo>
                      <a:pt x="28" y="0"/>
                    </a:lnTo>
                    <a:lnTo>
                      <a:pt x="0" y="9"/>
                    </a:lnTo>
                    <a:lnTo>
                      <a:pt x="18" y="92"/>
                    </a:lnTo>
                    <a:lnTo>
                      <a:pt x="18" y="9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2BDD3E9-9239-4C01-9472-5C68CB7BD3A9}"/>
                  </a:ext>
                </a:extLst>
              </p:cNvPr>
              <p:cNvGrpSpPr/>
              <p:nvPr/>
            </p:nvGrpSpPr>
            <p:grpSpPr>
              <a:xfrm>
                <a:off x="6845300" y="1597025"/>
                <a:ext cx="1890713" cy="1909763"/>
                <a:chOff x="6845300" y="1597025"/>
                <a:chExt cx="1890713" cy="1909763"/>
              </a:xfrm>
              <a:grpFill/>
            </p:grpSpPr>
            <p:sp>
              <p:nvSpPr>
                <p:cNvPr id="55" name="Freeform 46">
                  <a:extLst>
                    <a:ext uri="{FF2B5EF4-FFF2-40B4-BE49-F238E27FC236}">
                      <a16:creationId xmlns:a16="http://schemas.microsoft.com/office/drawing/2014/main" id="{5BB33B1E-DB58-403B-87EE-A5965B036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9338" y="2695575"/>
                  <a:ext cx="731838" cy="352425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12" y="129"/>
                    </a:cxn>
                    <a:cxn ang="0">
                      <a:pos x="47" y="90"/>
                    </a:cxn>
                    <a:cxn ang="0">
                      <a:pos x="102" y="74"/>
                    </a:cxn>
                    <a:cxn ang="0">
                      <a:pos x="112" y="58"/>
                    </a:cxn>
                    <a:cxn ang="0">
                      <a:pos x="142" y="55"/>
                    </a:cxn>
                    <a:cxn ang="0">
                      <a:pos x="181" y="85"/>
                    </a:cxn>
                    <a:cxn ang="0">
                      <a:pos x="208" y="92"/>
                    </a:cxn>
                    <a:cxn ang="0">
                      <a:pos x="257" y="138"/>
                    </a:cxn>
                    <a:cxn ang="0">
                      <a:pos x="239" y="180"/>
                    </a:cxn>
                    <a:cxn ang="0">
                      <a:pos x="246" y="199"/>
                    </a:cxn>
                    <a:cxn ang="0">
                      <a:pos x="267" y="190"/>
                    </a:cxn>
                    <a:cxn ang="0">
                      <a:pos x="287" y="190"/>
                    </a:cxn>
                    <a:cxn ang="0">
                      <a:pos x="297" y="203"/>
                    </a:cxn>
                    <a:cxn ang="0">
                      <a:pos x="320" y="203"/>
                    </a:cxn>
                    <a:cxn ang="0">
                      <a:pos x="329" y="199"/>
                    </a:cxn>
                    <a:cxn ang="0">
                      <a:pos x="313" y="160"/>
                    </a:cxn>
                    <a:cxn ang="0">
                      <a:pos x="312" y="90"/>
                    </a:cxn>
                    <a:cxn ang="0">
                      <a:pos x="292" y="79"/>
                    </a:cxn>
                    <a:cxn ang="0">
                      <a:pos x="329" y="46"/>
                    </a:cxn>
                    <a:cxn ang="0">
                      <a:pos x="331" y="27"/>
                    </a:cxn>
                    <a:cxn ang="0">
                      <a:pos x="352" y="28"/>
                    </a:cxn>
                    <a:cxn ang="0">
                      <a:pos x="326" y="72"/>
                    </a:cxn>
                    <a:cxn ang="0">
                      <a:pos x="341" y="123"/>
                    </a:cxn>
                    <a:cxn ang="0">
                      <a:pos x="349" y="139"/>
                    </a:cxn>
                    <a:cxn ang="0">
                      <a:pos x="359" y="146"/>
                    </a:cxn>
                    <a:cxn ang="0">
                      <a:pos x="338" y="145"/>
                    </a:cxn>
                    <a:cxn ang="0">
                      <a:pos x="345" y="176"/>
                    </a:cxn>
                    <a:cxn ang="0">
                      <a:pos x="382" y="199"/>
                    </a:cxn>
                    <a:cxn ang="0">
                      <a:pos x="391" y="203"/>
                    </a:cxn>
                    <a:cxn ang="0">
                      <a:pos x="401" y="203"/>
                    </a:cxn>
                    <a:cxn ang="0">
                      <a:pos x="396" y="222"/>
                    </a:cxn>
                    <a:cxn ang="0">
                      <a:pos x="442" y="199"/>
                    </a:cxn>
                    <a:cxn ang="0">
                      <a:pos x="451" y="171"/>
                    </a:cxn>
                    <a:cxn ang="0">
                      <a:pos x="461" y="141"/>
                    </a:cxn>
                    <a:cxn ang="0">
                      <a:pos x="396" y="153"/>
                    </a:cxn>
                    <a:cxn ang="0">
                      <a:pos x="354" y="0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461" h="222">
                      <a:moveTo>
                        <a:pt x="0" y="65"/>
                      </a:moveTo>
                      <a:lnTo>
                        <a:pt x="12" y="129"/>
                      </a:lnTo>
                      <a:lnTo>
                        <a:pt x="47" y="90"/>
                      </a:lnTo>
                      <a:lnTo>
                        <a:pt x="102" y="74"/>
                      </a:lnTo>
                      <a:lnTo>
                        <a:pt x="112" y="58"/>
                      </a:lnTo>
                      <a:lnTo>
                        <a:pt x="142" y="55"/>
                      </a:lnTo>
                      <a:lnTo>
                        <a:pt x="181" y="85"/>
                      </a:lnTo>
                      <a:lnTo>
                        <a:pt x="208" y="92"/>
                      </a:lnTo>
                      <a:lnTo>
                        <a:pt x="257" y="138"/>
                      </a:lnTo>
                      <a:lnTo>
                        <a:pt x="239" y="180"/>
                      </a:lnTo>
                      <a:lnTo>
                        <a:pt x="246" y="199"/>
                      </a:lnTo>
                      <a:lnTo>
                        <a:pt x="267" y="190"/>
                      </a:lnTo>
                      <a:lnTo>
                        <a:pt x="287" y="190"/>
                      </a:lnTo>
                      <a:lnTo>
                        <a:pt x="297" y="203"/>
                      </a:lnTo>
                      <a:lnTo>
                        <a:pt x="320" y="203"/>
                      </a:lnTo>
                      <a:lnTo>
                        <a:pt x="329" y="199"/>
                      </a:lnTo>
                      <a:lnTo>
                        <a:pt x="313" y="160"/>
                      </a:lnTo>
                      <a:lnTo>
                        <a:pt x="312" y="90"/>
                      </a:lnTo>
                      <a:lnTo>
                        <a:pt x="292" y="79"/>
                      </a:lnTo>
                      <a:lnTo>
                        <a:pt x="329" y="46"/>
                      </a:lnTo>
                      <a:lnTo>
                        <a:pt x="331" y="27"/>
                      </a:lnTo>
                      <a:lnTo>
                        <a:pt x="352" y="28"/>
                      </a:lnTo>
                      <a:lnTo>
                        <a:pt x="326" y="72"/>
                      </a:lnTo>
                      <a:lnTo>
                        <a:pt x="341" y="123"/>
                      </a:lnTo>
                      <a:lnTo>
                        <a:pt x="349" y="139"/>
                      </a:lnTo>
                      <a:lnTo>
                        <a:pt x="359" y="146"/>
                      </a:lnTo>
                      <a:lnTo>
                        <a:pt x="338" y="145"/>
                      </a:lnTo>
                      <a:lnTo>
                        <a:pt x="345" y="176"/>
                      </a:lnTo>
                      <a:lnTo>
                        <a:pt x="382" y="199"/>
                      </a:lnTo>
                      <a:lnTo>
                        <a:pt x="391" y="203"/>
                      </a:lnTo>
                      <a:lnTo>
                        <a:pt x="401" y="203"/>
                      </a:lnTo>
                      <a:lnTo>
                        <a:pt x="396" y="222"/>
                      </a:lnTo>
                      <a:lnTo>
                        <a:pt x="442" y="199"/>
                      </a:lnTo>
                      <a:lnTo>
                        <a:pt x="451" y="171"/>
                      </a:lnTo>
                      <a:lnTo>
                        <a:pt x="461" y="141"/>
                      </a:lnTo>
                      <a:lnTo>
                        <a:pt x="396" y="153"/>
                      </a:lnTo>
                      <a:lnTo>
                        <a:pt x="354" y="0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47">
                  <a:extLst>
                    <a:ext uri="{FF2B5EF4-FFF2-40B4-BE49-F238E27FC236}">
                      <a16:creationId xmlns:a16="http://schemas.microsoft.com/office/drawing/2014/main" id="{06AFE8A6-5F02-42B1-AF20-525B3B9F4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5300" y="2820988"/>
                  <a:ext cx="1241425" cy="685800"/>
                </a:xfrm>
                <a:custGeom>
                  <a:avLst/>
                  <a:gdLst/>
                  <a:ahLst/>
                  <a:cxnLst>
                    <a:cxn ang="0">
                      <a:pos x="72" y="386"/>
                    </a:cxn>
                    <a:cxn ang="0">
                      <a:pos x="72" y="376"/>
                    </a:cxn>
                    <a:cxn ang="0">
                      <a:pos x="123" y="326"/>
                    </a:cxn>
                    <a:cxn ang="0">
                      <a:pos x="151" y="295"/>
                    </a:cxn>
                    <a:cxn ang="0">
                      <a:pos x="179" y="326"/>
                    </a:cxn>
                    <a:cxn ang="0">
                      <a:pos x="266" y="293"/>
                    </a:cxn>
                    <a:cxn ang="0">
                      <a:pos x="305" y="286"/>
                    </a:cxn>
                    <a:cxn ang="0">
                      <a:pos x="326" y="261"/>
                    </a:cxn>
                    <a:cxn ang="0">
                      <a:pos x="359" y="129"/>
                    </a:cxn>
                    <a:cxn ang="0">
                      <a:pos x="396" y="145"/>
                    </a:cxn>
                    <a:cxn ang="0">
                      <a:pos x="467" y="0"/>
                    </a:cxn>
                    <a:cxn ang="0">
                      <a:pos x="521" y="32"/>
                    </a:cxn>
                    <a:cxn ang="0">
                      <a:pos x="530" y="6"/>
                    </a:cxn>
                    <a:cxn ang="0">
                      <a:pos x="557" y="13"/>
                    </a:cxn>
                    <a:cxn ang="0">
                      <a:pos x="606" y="59"/>
                    </a:cxn>
                    <a:cxn ang="0">
                      <a:pos x="588" y="101"/>
                    </a:cxn>
                    <a:cxn ang="0">
                      <a:pos x="595" y="120"/>
                    </a:cxn>
                    <a:cxn ang="0">
                      <a:pos x="616" y="111"/>
                    </a:cxn>
                    <a:cxn ang="0">
                      <a:pos x="632" y="131"/>
                    </a:cxn>
                    <a:cxn ang="0">
                      <a:pos x="708" y="155"/>
                    </a:cxn>
                    <a:cxn ang="0">
                      <a:pos x="638" y="152"/>
                    </a:cxn>
                    <a:cxn ang="0">
                      <a:pos x="712" y="217"/>
                    </a:cxn>
                    <a:cxn ang="0">
                      <a:pos x="664" y="210"/>
                    </a:cxn>
                    <a:cxn ang="0">
                      <a:pos x="759" y="270"/>
                    </a:cxn>
                    <a:cxn ang="0">
                      <a:pos x="782" y="311"/>
                    </a:cxn>
                    <a:cxn ang="0">
                      <a:pos x="766" y="305"/>
                    </a:cxn>
                    <a:cxn ang="0">
                      <a:pos x="763" y="316"/>
                    </a:cxn>
                    <a:cxn ang="0">
                      <a:pos x="454" y="374"/>
                    </a:cxn>
                    <a:cxn ang="0">
                      <a:pos x="201" y="406"/>
                    </a:cxn>
                    <a:cxn ang="0">
                      <a:pos x="0" y="432"/>
                    </a:cxn>
                    <a:cxn ang="0">
                      <a:pos x="72" y="386"/>
                    </a:cxn>
                    <a:cxn ang="0">
                      <a:pos x="72" y="386"/>
                    </a:cxn>
                  </a:cxnLst>
                  <a:rect l="0" t="0" r="r" b="b"/>
                  <a:pathLst>
                    <a:path w="782" h="432">
                      <a:moveTo>
                        <a:pt x="72" y="386"/>
                      </a:moveTo>
                      <a:lnTo>
                        <a:pt x="72" y="376"/>
                      </a:lnTo>
                      <a:lnTo>
                        <a:pt x="123" y="326"/>
                      </a:lnTo>
                      <a:lnTo>
                        <a:pt x="151" y="295"/>
                      </a:lnTo>
                      <a:lnTo>
                        <a:pt x="179" y="326"/>
                      </a:lnTo>
                      <a:lnTo>
                        <a:pt x="266" y="293"/>
                      </a:lnTo>
                      <a:lnTo>
                        <a:pt x="305" y="286"/>
                      </a:lnTo>
                      <a:lnTo>
                        <a:pt x="326" y="261"/>
                      </a:lnTo>
                      <a:lnTo>
                        <a:pt x="359" y="129"/>
                      </a:lnTo>
                      <a:lnTo>
                        <a:pt x="396" y="145"/>
                      </a:lnTo>
                      <a:lnTo>
                        <a:pt x="467" y="0"/>
                      </a:lnTo>
                      <a:lnTo>
                        <a:pt x="521" y="32"/>
                      </a:lnTo>
                      <a:lnTo>
                        <a:pt x="530" y="6"/>
                      </a:lnTo>
                      <a:lnTo>
                        <a:pt x="557" y="13"/>
                      </a:lnTo>
                      <a:lnTo>
                        <a:pt x="606" y="59"/>
                      </a:lnTo>
                      <a:lnTo>
                        <a:pt x="588" y="101"/>
                      </a:lnTo>
                      <a:lnTo>
                        <a:pt x="595" y="120"/>
                      </a:lnTo>
                      <a:lnTo>
                        <a:pt x="616" y="111"/>
                      </a:lnTo>
                      <a:lnTo>
                        <a:pt x="632" y="131"/>
                      </a:lnTo>
                      <a:lnTo>
                        <a:pt x="708" y="155"/>
                      </a:lnTo>
                      <a:lnTo>
                        <a:pt x="638" y="152"/>
                      </a:lnTo>
                      <a:lnTo>
                        <a:pt x="712" y="217"/>
                      </a:lnTo>
                      <a:lnTo>
                        <a:pt x="664" y="210"/>
                      </a:lnTo>
                      <a:lnTo>
                        <a:pt x="759" y="270"/>
                      </a:lnTo>
                      <a:lnTo>
                        <a:pt x="782" y="311"/>
                      </a:lnTo>
                      <a:lnTo>
                        <a:pt x="766" y="305"/>
                      </a:lnTo>
                      <a:lnTo>
                        <a:pt x="763" y="316"/>
                      </a:lnTo>
                      <a:lnTo>
                        <a:pt x="454" y="374"/>
                      </a:lnTo>
                      <a:lnTo>
                        <a:pt x="201" y="406"/>
                      </a:lnTo>
                      <a:lnTo>
                        <a:pt x="0" y="432"/>
                      </a:lnTo>
                      <a:lnTo>
                        <a:pt x="72" y="386"/>
                      </a:lnTo>
                      <a:lnTo>
                        <a:pt x="72" y="38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1">
                  <a:extLst>
                    <a:ext uri="{FF2B5EF4-FFF2-40B4-BE49-F238E27FC236}">
                      <a16:creationId xmlns:a16="http://schemas.microsoft.com/office/drawing/2014/main" id="{475F9FA2-2569-48A8-B01D-0ADA030D8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1313" y="2670175"/>
                  <a:ext cx="169863" cy="26828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4" y="0"/>
                    </a:cxn>
                    <a:cxn ang="0">
                      <a:pos x="35" y="0"/>
                    </a:cxn>
                    <a:cxn ang="0">
                      <a:pos x="28" y="16"/>
                    </a:cxn>
                    <a:cxn ang="0">
                      <a:pos x="23" y="23"/>
                    </a:cxn>
                    <a:cxn ang="0">
                      <a:pos x="26" y="43"/>
                    </a:cxn>
                    <a:cxn ang="0">
                      <a:pos x="53" y="69"/>
                    </a:cxn>
                    <a:cxn ang="0">
                      <a:pos x="56" y="88"/>
                    </a:cxn>
                    <a:cxn ang="0">
                      <a:pos x="77" y="113"/>
                    </a:cxn>
                    <a:cxn ang="0">
                      <a:pos x="95" y="118"/>
                    </a:cxn>
                    <a:cxn ang="0">
                      <a:pos x="102" y="134"/>
                    </a:cxn>
                    <a:cxn ang="0">
                      <a:pos x="88" y="147"/>
                    </a:cxn>
                    <a:cxn ang="0">
                      <a:pos x="102" y="145"/>
                    </a:cxn>
                    <a:cxn ang="0">
                      <a:pos x="107" y="157"/>
                    </a:cxn>
                    <a:cxn ang="0">
                      <a:pos x="42" y="16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07" h="169">
                      <a:moveTo>
                        <a:pt x="0" y="16"/>
                      </a:moveTo>
                      <a:lnTo>
                        <a:pt x="14" y="0"/>
                      </a:lnTo>
                      <a:lnTo>
                        <a:pt x="35" y="0"/>
                      </a:lnTo>
                      <a:lnTo>
                        <a:pt x="28" y="16"/>
                      </a:lnTo>
                      <a:lnTo>
                        <a:pt x="23" y="23"/>
                      </a:lnTo>
                      <a:lnTo>
                        <a:pt x="26" y="43"/>
                      </a:lnTo>
                      <a:lnTo>
                        <a:pt x="53" y="69"/>
                      </a:lnTo>
                      <a:lnTo>
                        <a:pt x="56" y="88"/>
                      </a:lnTo>
                      <a:lnTo>
                        <a:pt x="77" y="113"/>
                      </a:lnTo>
                      <a:lnTo>
                        <a:pt x="95" y="118"/>
                      </a:lnTo>
                      <a:lnTo>
                        <a:pt x="102" y="134"/>
                      </a:lnTo>
                      <a:lnTo>
                        <a:pt x="88" y="147"/>
                      </a:lnTo>
                      <a:lnTo>
                        <a:pt x="102" y="145"/>
                      </a:lnTo>
                      <a:lnTo>
                        <a:pt x="107" y="157"/>
                      </a:lnTo>
                      <a:lnTo>
                        <a:pt x="42" y="16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id="{2458913E-123A-45AE-ADE4-BE0AF3E4D8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5763" y="2343150"/>
                  <a:ext cx="201613" cy="477837"/>
                </a:xfrm>
                <a:custGeom>
                  <a:avLst/>
                  <a:gdLst/>
                  <a:ahLst/>
                  <a:cxnLst>
                    <a:cxn ang="0">
                      <a:pos x="7" y="206"/>
                    </a:cxn>
                    <a:cxn ang="0">
                      <a:pos x="30" y="190"/>
                    </a:cxn>
                    <a:cxn ang="0">
                      <a:pos x="62" y="148"/>
                    </a:cxn>
                    <a:cxn ang="0">
                      <a:pos x="5" y="102"/>
                    </a:cxn>
                    <a:cxn ang="0">
                      <a:pos x="4" y="60"/>
                    </a:cxn>
                    <a:cxn ang="0">
                      <a:pos x="30" y="0"/>
                    </a:cxn>
                    <a:cxn ang="0">
                      <a:pos x="116" y="28"/>
                    </a:cxn>
                    <a:cxn ang="0">
                      <a:pos x="116" y="41"/>
                    </a:cxn>
                    <a:cxn ang="0">
                      <a:pos x="108" y="74"/>
                    </a:cxn>
                    <a:cxn ang="0">
                      <a:pos x="99" y="81"/>
                    </a:cxn>
                    <a:cxn ang="0">
                      <a:pos x="95" y="99"/>
                    </a:cxn>
                    <a:cxn ang="0">
                      <a:pos x="106" y="104"/>
                    </a:cxn>
                    <a:cxn ang="0">
                      <a:pos x="127" y="99"/>
                    </a:cxn>
                    <a:cxn ang="0">
                      <a:pos x="127" y="150"/>
                    </a:cxn>
                    <a:cxn ang="0">
                      <a:pos x="127" y="182"/>
                    </a:cxn>
                    <a:cxn ang="0">
                      <a:pos x="127" y="199"/>
                    </a:cxn>
                    <a:cxn ang="0">
                      <a:pos x="120" y="215"/>
                    </a:cxn>
                    <a:cxn ang="0">
                      <a:pos x="111" y="215"/>
                    </a:cxn>
                    <a:cxn ang="0">
                      <a:pos x="115" y="231"/>
                    </a:cxn>
                    <a:cxn ang="0">
                      <a:pos x="83" y="301"/>
                    </a:cxn>
                    <a:cxn ang="0">
                      <a:pos x="74" y="301"/>
                    </a:cxn>
                    <a:cxn ang="0">
                      <a:pos x="72" y="275"/>
                    </a:cxn>
                    <a:cxn ang="0">
                      <a:pos x="49" y="275"/>
                    </a:cxn>
                    <a:cxn ang="0">
                      <a:pos x="5" y="247"/>
                    </a:cxn>
                    <a:cxn ang="0">
                      <a:pos x="0" y="222"/>
                    </a:cxn>
                    <a:cxn ang="0">
                      <a:pos x="7" y="206"/>
                    </a:cxn>
                    <a:cxn ang="0">
                      <a:pos x="7" y="206"/>
                    </a:cxn>
                  </a:cxnLst>
                  <a:rect l="0" t="0" r="r" b="b"/>
                  <a:pathLst>
                    <a:path w="127" h="301">
                      <a:moveTo>
                        <a:pt x="7" y="206"/>
                      </a:moveTo>
                      <a:lnTo>
                        <a:pt x="30" y="190"/>
                      </a:lnTo>
                      <a:lnTo>
                        <a:pt x="62" y="148"/>
                      </a:lnTo>
                      <a:lnTo>
                        <a:pt x="5" y="102"/>
                      </a:lnTo>
                      <a:lnTo>
                        <a:pt x="4" y="60"/>
                      </a:lnTo>
                      <a:lnTo>
                        <a:pt x="30" y="0"/>
                      </a:lnTo>
                      <a:lnTo>
                        <a:pt x="116" y="28"/>
                      </a:lnTo>
                      <a:lnTo>
                        <a:pt x="116" y="41"/>
                      </a:lnTo>
                      <a:lnTo>
                        <a:pt x="108" y="74"/>
                      </a:lnTo>
                      <a:lnTo>
                        <a:pt x="99" y="81"/>
                      </a:lnTo>
                      <a:lnTo>
                        <a:pt x="95" y="99"/>
                      </a:lnTo>
                      <a:lnTo>
                        <a:pt x="106" y="104"/>
                      </a:lnTo>
                      <a:lnTo>
                        <a:pt x="127" y="99"/>
                      </a:lnTo>
                      <a:lnTo>
                        <a:pt x="127" y="150"/>
                      </a:lnTo>
                      <a:lnTo>
                        <a:pt x="127" y="182"/>
                      </a:lnTo>
                      <a:lnTo>
                        <a:pt x="127" y="199"/>
                      </a:lnTo>
                      <a:lnTo>
                        <a:pt x="120" y="215"/>
                      </a:lnTo>
                      <a:lnTo>
                        <a:pt x="111" y="215"/>
                      </a:lnTo>
                      <a:lnTo>
                        <a:pt x="115" y="231"/>
                      </a:lnTo>
                      <a:lnTo>
                        <a:pt x="83" y="301"/>
                      </a:lnTo>
                      <a:lnTo>
                        <a:pt x="74" y="301"/>
                      </a:lnTo>
                      <a:lnTo>
                        <a:pt x="72" y="275"/>
                      </a:lnTo>
                      <a:lnTo>
                        <a:pt x="49" y="275"/>
                      </a:lnTo>
                      <a:lnTo>
                        <a:pt x="5" y="247"/>
                      </a:lnTo>
                      <a:lnTo>
                        <a:pt x="0" y="222"/>
                      </a:lnTo>
                      <a:lnTo>
                        <a:pt x="7" y="206"/>
                      </a:lnTo>
                      <a:lnTo>
                        <a:pt x="7" y="20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id="{9BDDD0D1-7041-4D20-8B78-61F43B7FE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2338" y="1597025"/>
                  <a:ext cx="954088" cy="830262"/>
                </a:xfrm>
                <a:custGeom>
                  <a:avLst/>
                  <a:gdLst/>
                  <a:ahLst/>
                  <a:cxnLst>
                    <a:cxn ang="0">
                      <a:pos x="20" y="479"/>
                    </a:cxn>
                    <a:cxn ang="0">
                      <a:pos x="411" y="407"/>
                    </a:cxn>
                    <a:cxn ang="0">
                      <a:pos x="453" y="449"/>
                    </a:cxn>
                    <a:cxn ang="0">
                      <a:pos x="492" y="470"/>
                    </a:cxn>
                    <a:cxn ang="0">
                      <a:pos x="578" y="498"/>
                    </a:cxn>
                    <a:cxn ang="0">
                      <a:pos x="585" y="523"/>
                    </a:cxn>
                    <a:cxn ang="0">
                      <a:pos x="599" y="491"/>
                    </a:cxn>
                    <a:cxn ang="0">
                      <a:pos x="601" y="446"/>
                    </a:cxn>
                    <a:cxn ang="0">
                      <a:pos x="585" y="363"/>
                    </a:cxn>
                    <a:cxn ang="0">
                      <a:pos x="584" y="275"/>
                    </a:cxn>
                    <a:cxn ang="0">
                      <a:pos x="543" y="146"/>
                    </a:cxn>
                    <a:cxn ang="0">
                      <a:pos x="536" y="90"/>
                    </a:cxn>
                    <a:cxn ang="0">
                      <a:pos x="510" y="0"/>
                    </a:cxn>
                    <a:cxn ang="0">
                      <a:pos x="383" y="28"/>
                    </a:cxn>
                    <a:cxn ang="0">
                      <a:pos x="312" y="104"/>
                    </a:cxn>
                    <a:cxn ang="0">
                      <a:pos x="309" y="123"/>
                    </a:cxn>
                    <a:cxn ang="0">
                      <a:pos x="268" y="167"/>
                    </a:cxn>
                    <a:cxn ang="0">
                      <a:pos x="279" y="183"/>
                    </a:cxn>
                    <a:cxn ang="0">
                      <a:pos x="286" y="195"/>
                    </a:cxn>
                    <a:cxn ang="0">
                      <a:pos x="280" y="199"/>
                    </a:cxn>
                    <a:cxn ang="0">
                      <a:pos x="293" y="216"/>
                    </a:cxn>
                    <a:cxn ang="0">
                      <a:pos x="295" y="232"/>
                    </a:cxn>
                    <a:cxn ang="0">
                      <a:pos x="256" y="268"/>
                    </a:cxn>
                    <a:cxn ang="0">
                      <a:pos x="198" y="285"/>
                    </a:cxn>
                    <a:cxn ang="0">
                      <a:pos x="184" y="296"/>
                    </a:cxn>
                    <a:cxn ang="0">
                      <a:pos x="161" y="287"/>
                    </a:cxn>
                    <a:cxn ang="0">
                      <a:pos x="97" y="294"/>
                    </a:cxn>
                    <a:cxn ang="0">
                      <a:pos x="48" y="313"/>
                    </a:cxn>
                    <a:cxn ang="0">
                      <a:pos x="48" y="336"/>
                    </a:cxn>
                    <a:cxn ang="0">
                      <a:pos x="58" y="354"/>
                    </a:cxn>
                    <a:cxn ang="0">
                      <a:pos x="66" y="352"/>
                    </a:cxn>
                    <a:cxn ang="0">
                      <a:pos x="73" y="373"/>
                    </a:cxn>
                    <a:cxn ang="0">
                      <a:pos x="60" y="382"/>
                    </a:cxn>
                    <a:cxn ang="0">
                      <a:pos x="53" y="400"/>
                    </a:cxn>
                    <a:cxn ang="0">
                      <a:pos x="0" y="449"/>
                    </a:cxn>
                    <a:cxn ang="0">
                      <a:pos x="20" y="479"/>
                    </a:cxn>
                    <a:cxn ang="0">
                      <a:pos x="20" y="479"/>
                    </a:cxn>
                  </a:cxnLst>
                  <a:rect l="0" t="0" r="r" b="b"/>
                  <a:pathLst>
                    <a:path w="601" h="523">
                      <a:moveTo>
                        <a:pt x="20" y="479"/>
                      </a:moveTo>
                      <a:lnTo>
                        <a:pt x="411" y="407"/>
                      </a:lnTo>
                      <a:lnTo>
                        <a:pt x="453" y="449"/>
                      </a:lnTo>
                      <a:lnTo>
                        <a:pt x="492" y="470"/>
                      </a:lnTo>
                      <a:lnTo>
                        <a:pt x="578" y="498"/>
                      </a:lnTo>
                      <a:lnTo>
                        <a:pt x="585" y="523"/>
                      </a:lnTo>
                      <a:lnTo>
                        <a:pt x="599" y="491"/>
                      </a:lnTo>
                      <a:lnTo>
                        <a:pt x="601" y="446"/>
                      </a:lnTo>
                      <a:lnTo>
                        <a:pt x="585" y="363"/>
                      </a:lnTo>
                      <a:lnTo>
                        <a:pt x="584" y="275"/>
                      </a:lnTo>
                      <a:lnTo>
                        <a:pt x="543" y="146"/>
                      </a:lnTo>
                      <a:lnTo>
                        <a:pt x="536" y="90"/>
                      </a:lnTo>
                      <a:lnTo>
                        <a:pt x="510" y="0"/>
                      </a:lnTo>
                      <a:lnTo>
                        <a:pt x="383" y="28"/>
                      </a:lnTo>
                      <a:lnTo>
                        <a:pt x="312" y="104"/>
                      </a:lnTo>
                      <a:lnTo>
                        <a:pt x="309" y="123"/>
                      </a:lnTo>
                      <a:lnTo>
                        <a:pt x="268" y="167"/>
                      </a:lnTo>
                      <a:lnTo>
                        <a:pt x="279" y="183"/>
                      </a:lnTo>
                      <a:lnTo>
                        <a:pt x="286" y="195"/>
                      </a:lnTo>
                      <a:lnTo>
                        <a:pt x="280" y="199"/>
                      </a:lnTo>
                      <a:lnTo>
                        <a:pt x="293" y="216"/>
                      </a:lnTo>
                      <a:lnTo>
                        <a:pt x="295" y="232"/>
                      </a:lnTo>
                      <a:lnTo>
                        <a:pt x="256" y="268"/>
                      </a:lnTo>
                      <a:lnTo>
                        <a:pt x="198" y="285"/>
                      </a:lnTo>
                      <a:lnTo>
                        <a:pt x="184" y="296"/>
                      </a:lnTo>
                      <a:lnTo>
                        <a:pt x="161" y="287"/>
                      </a:lnTo>
                      <a:lnTo>
                        <a:pt x="97" y="294"/>
                      </a:lnTo>
                      <a:lnTo>
                        <a:pt x="48" y="313"/>
                      </a:lnTo>
                      <a:lnTo>
                        <a:pt x="48" y="336"/>
                      </a:lnTo>
                      <a:lnTo>
                        <a:pt x="58" y="354"/>
                      </a:lnTo>
                      <a:lnTo>
                        <a:pt x="66" y="352"/>
                      </a:lnTo>
                      <a:lnTo>
                        <a:pt x="73" y="373"/>
                      </a:lnTo>
                      <a:lnTo>
                        <a:pt x="60" y="382"/>
                      </a:lnTo>
                      <a:lnTo>
                        <a:pt x="53" y="400"/>
                      </a:lnTo>
                      <a:lnTo>
                        <a:pt x="0" y="449"/>
                      </a:lnTo>
                      <a:lnTo>
                        <a:pt x="20" y="479"/>
                      </a:lnTo>
                      <a:lnTo>
                        <a:pt x="20" y="47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7">
                  <a:extLst>
                    <a:ext uri="{FF2B5EF4-FFF2-40B4-BE49-F238E27FC236}">
                      <a16:creationId xmlns:a16="http://schemas.microsoft.com/office/drawing/2014/main" id="{ECC54727-AD76-4C91-A2FD-7485CF679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1025" y="2119313"/>
                  <a:ext cx="277813" cy="257175"/>
                </a:xfrm>
                <a:custGeom>
                  <a:avLst/>
                  <a:gdLst/>
                  <a:ahLst/>
                  <a:cxnLst>
                    <a:cxn ang="0">
                      <a:pos x="16" y="117"/>
                    </a:cxn>
                    <a:cxn ang="0">
                      <a:pos x="14" y="162"/>
                    </a:cxn>
                    <a:cxn ang="0">
                      <a:pos x="29" y="159"/>
                    </a:cxn>
                    <a:cxn ang="0">
                      <a:pos x="62" y="134"/>
                    </a:cxn>
                    <a:cxn ang="0">
                      <a:pos x="73" y="113"/>
                    </a:cxn>
                    <a:cxn ang="0">
                      <a:pos x="80" y="117"/>
                    </a:cxn>
                    <a:cxn ang="0">
                      <a:pos x="125" y="104"/>
                    </a:cxn>
                    <a:cxn ang="0">
                      <a:pos x="125" y="97"/>
                    </a:cxn>
                    <a:cxn ang="0">
                      <a:pos x="134" y="101"/>
                    </a:cxn>
                    <a:cxn ang="0">
                      <a:pos x="143" y="94"/>
                    </a:cxn>
                    <a:cxn ang="0">
                      <a:pos x="155" y="92"/>
                    </a:cxn>
                    <a:cxn ang="0">
                      <a:pos x="175" y="83"/>
                    </a:cxn>
                    <a:cxn ang="0">
                      <a:pos x="157" y="0"/>
                    </a:cxn>
                    <a:cxn ang="0">
                      <a:pos x="0" y="34"/>
                    </a:cxn>
                    <a:cxn ang="0">
                      <a:pos x="16" y="117"/>
                    </a:cxn>
                    <a:cxn ang="0">
                      <a:pos x="16" y="117"/>
                    </a:cxn>
                  </a:cxnLst>
                  <a:rect l="0" t="0" r="r" b="b"/>
                  <a:pathLst>
                    <a:path w="175" h="162">
                      <a:moveTo>
                        <a:pt x="16" y="117"/>
                      </a:moveTo>
                      <a:lnTo>
                        <a:pt x="14" y="162"/>
                      </a:lnTo>
                      <a:lnTo>
                        <a:pt x="29" y="159"/>
                      </a:lnTo>
                      <a:lnTo>
                        <a:pt x="62" y="134"/>
                      </a:lnTo>
                      <a:lnTo>
                        <a:pt x="73" y="113"/>
                      </a:lnTo>
                      <a:lnTo>
                        <a:pt x="80" y="117"/>
                      </a:lnTo>
                      <a:lnTo>
                        <a:pt x="125" y="104"/>
                      </a:lnTo>
                      <a:lnTo>
                        <a:pt x="125" y="97"/>
                      </a:lnTo>
                      <a:lnTo>
                        <a:pt x="134" y="101"/>
                      </a:lnTo>
                      <a:lnTo>
                        <a:pt x="143" y="94"/>
                      </a:lnTo>
                      <a:lnTo>
                        <a:pt x="155" y="92"/>
                      </a:lnTo>
                      <a:lnTo>
                        <a:pt x="175" y="83"/>
                      </a:lnTo>
                      <a:lnTo>
                        <a:pt x="157" y="0"/>
                      </a:lnTo>
                      <a:lnTo>
                        <a:pt x="0" y="34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9">
                  <a:extLst>
                    <a:ext uri="{FF2B5EF4-FFF2-40B4-BE49-F238E27FC236}">
                      <a16:creationId xmlns:a16="http://schemas.microsoft.com/office/drawing/2014/main" id="{3E02D756-8EC3-4310-96D1-15DBEA9D20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9438" y="1924050"/>
                  <a:ext cx="536575" cy="263525"/>
                </a:xfrm>
                <a:custGeom>
                  <a:avLst/>
                  <a:gdLst/>
                  <a:ahLst/>
                  <a:cxnLst>
                    <a:cxn ang="0">
                      <a:pos x="1" y="157"/>
                    </a:cxn>
                    <a:cxn ang="0">
                      <a:pos x="158" y="123"/>
                    </a:cxn>
                    <a:cxn ang="0">
                      <a:pos x="186" y="114"/>
                    </a:cxn>
                    <a:cxn ang="0">
                      <a:pos x="197" y="118"/>
                    </a:cxn>
                    <a:cxn ang="0">
                      <a:pos x="209" y="143"/>
                    </a:cxn>
                    <a:cxn ang="0">
                      <a:pos x="227" y="146"/>
                    </a:cxn>
                    <a:cxn ang="0">
                      <a:pos x="236" y="166"/>
                    </a:cxn>
                    <a:cxn ang="0">
                      <a:pos x="248" y="166"/>
                    </a:cxn>
                    <a:cxn ang="0">
                      <a:pos x="260" y="148"/>
                    </a:cxn>
                    <a:cxn ang="0">
                      <a:pos x="264" y="132"/>
                    </a:cxn>
                    <a:cxn ang="0">
                      <a:pos x="278" y="153"/>
                    </a:cxn>
                    <a:cxn ang="0">
                      <a:pos x="338" y="134"/>
                    </a:cxn>
                    <a:cxn ang="0">
                      <a:pos x="336" y="111"/>
                    </a:cxn>
                    <a:cxn ang="0">
                      <a:pos x="319" y="81"/>
                    </a:cxn>
                    <a:cxn ang="0">
                      <a:pos x="308" y="77"/>
                    </a:cxn>
                    <a:cxn ang="0">
                      <a:pos x="299" y="77"/>
                    </a:cxn>
                    <a:cxn ang="0">
                      <a:pos x="301" y="84"/>
                    </a:cxn>
                    <a:cxn ang="0">
                      <a:pos x="315" y="86"/>
                    </a:cxn>
                    <a:cxn ang="0">
                      <a:pos x="320" y="114"/>
                    </a:cxn>
                    <a:cxn ang="0">
                      <a:pos x="296" y="125"/>
                    </a:cxn>
                    <a:cxn ang="0">
                      <a:pos x="260" y="102"/>
                    </a:cxn>
                    <a:cxn ang="0">
                      <a:pos x="248" y="77"/>
                    </a:cxn>
                    <a:cxn ang="0">
                      <a:pos x="232" y="69"/>
                    </a:cxn>
                    <a:cxn ang="0">
                      <a:pos x="230" y="77"/>
                    </a:cxn>
                    <a:cxn ang="0">
                      <a:pos x="216" y="63"/>
                    </a:cxn>
                    <a:cxn ang="0">
                      <a:pos x="229" y="46"/>
                    </a:cxn>
                    <a:cxn ang="0">
                      <a:pos x="239" y="28"/>
                    </a:cxn>
                    <a:cxn ang="0">
                      <a:pos x="218" y="0"/>
                    </a:cxn>
                    <a:cxn ang="0">
                      <a:pos x="186" y="23"/>
                    </a:cxn>
                    <a:cxn ang="0">
                      <a:pos x="74" y="53"/>
                    </a:cxn>
                    <a:cxn ang="0">
                      <a:pos x="0" y="69"/>
                    </a:cxn>
                    <a:cxn ang="0">
                      <a:pos x="1" y="157"/>
                    </a:cxn>
                    <a:cxn ang="0">
                      <a:pos x="1" y="157"/>
                    </a:cxn>
                  </a:cxnLst>
                  <a:rect l="0" t="0" r="r" b="b"/>
                  <a:pathLst>
                    <a:path w="338" h="166">
                      <a:moveTo>
                        <a:pt x="1" y="157"/>
                      </a:moveTo>
                      <a:lnTo>
                        <a:pt x="158" y="123"/>
                      </a:lnTo>
                      <a:lnTo>
                        <a:pt x="186" y="114"/>
                      </a:lnTo>
                      <a:lnTo>
                        <a:pt x="197" y="118"/>
                      </a:lnTo>
                      <a:lnTo>
                        <a:pt x="209" y="143"/>
                      </a:lnTo>
                      <a:lnTo>
                        <a:pt x="227" y="146"/>
                      </a:lnTo>
                      <a:lnTo>
                        <a:pt x="236" y="166"/>
                      </a:lnTo>
                      <a:lnTo>
                        <a:pt x="248" y="166"/>
                      </a:lnTo>
                      <a:lnTo>
                        <a:pt x="260" y="148"/>
                      </a:lnTo>
                      <a:lnTo>
                        <a:pt x="264" y="132"/>
                      </a:lnTo>
                      <a:lnTo>
                        <a:pt x="278" y="153"/>
                      </a:lnTo>
                      <a:lnTo>
                        <a:pt x="338" y="134"/>
                      </a:lnTo>
                      <a:lnTo>
                        <a:pt x="336" y="111"/>
                      </a:lnTo>
                      <a:lnTo>
                        <a:pt x="319" y="81"/>
                      </a:lnTo>
                      <a:lnTo>
                        <a:pt x="308" y="77"/>
                      </a:lnTo>
                      <a:lnTo>
                        <a:pt x="299" y="77"/>
                      </a:lnTo>
                      <a:lnTo>
                        <a:pt x="301" y="84"/>
                      </a:lnTo>
                      <a:lnTo>
                        <a:pt x="315" y="86"/>
                      </a:lnTo>
                      <a:lnTo>
                        <a:pt x="320" y="114"/>
                      </a:lnTo>
                      <a:lnTo>
                        <a:pt x="296" y="125"/>
                      </a:lnTo>
                      <a:lnTo>
                        <a:pt x="260" y="102"/>
                      </a:lnTo>
                      <a:lnTo>
                        <a:pt x="248" y="77"/>
                      </a:lnTo>
                      <a:lnTo>
                        <a:pt x="232" y="69"/>
                      </a:lnTo>
                      <a:lnTo>
                        <a:pt x="230" y="77"/>
                      </a:lnTo>
                      <a:lnTo>
                        <a:pt x="216" y="63"/>
                      </a:lnTo>
                      <a:lnTo>
                        <a:pt x="229" y="46"/>
                      </a:lnTo>
                      <a:lnTo>
                        <a:pt x="239" y="28"/>
                      </a:lnTo>
                      <a:lnTo>
                        <a:pt x="218" y="0"/>
                      </a:lnTo>
                      <a:lnTo>
                        <a:pt x="186" y="23"/>
                      </a:lnTo>
                      <a:lnTo>
                        <a:pt x="74" y="53"/>
                      </a:lnTo>
                      <a:lnTo>
                        <a:pt x="0" y="69"/>
                      </a:lnTo>
                      <a:lnTo>
                        <a:pt x="1" y="157"/>
                      </a:lnTo>
                      <a:lnTo>
                        <a:pt x="1" y="15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5" name="Freeform 60">
              <a:extLst>
                <a:ext uri="{FF2B5EF4-FFF2-40B4-BE49-F238E27FC236}">
                  <a16:creationId xmlns:a16="http://schemas.microsoft.com/office/drawing/2014/main" id="{0E7B2E94-8F46-4413-AB18-6C1C79535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2181225"/>
              <a:ext cx="47625" cy="365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2" y="0"/>
                </a:cxn>
                <a:cxn ang="0">
                  <a:pos x="30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0" h="23">
                  <a:moveTo>
                    <a:pt x="0" y="23"/>
                  </a:moveTo>
                  <a:lnTo>
                    <a:pt x="12" y="0"/>
                  </a:lnTo>
                  <a:lnTo>
                    <a:pt x="30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1">
              <a:extLst>
                <a:ext uri="{FF2B5EF4-FFF2-40B4-BE49-F238E27FC236}">
                  <a16:creationId xmlns:a16="http://schemas.microsoft.com/office/drawing/2014/main" id="{94A27A9F-8A02-4576-BABF-AB3060D34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2174875"/>
              <a:ext cx="39688" cy="2857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4" y="0"/>
                </a:cxn>
                <a:cxn ang="0">
                  <a:pos x="25" y="13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25" h="18">
                  <a:moveTo>
                    <a:pt x="0" y="18"/>
                  </a:moveTo>
                  <a:lnTo>
                    <a:pt x="14" y="0"/>
                  </a:lnTo>
                  <a:lnTo>
                    <a:pt x="25" y="1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EAD210C-BB29-4928-995A-A784D8456DC9}"/>
                </a:ext>
              </a:extLst>
            </p:cNvPr>
            <p:cNvGrpSpPr/>
            <p:nvPr/>
          </p:nvGrpSpPr>
          <p:grpSpPr>
            <a:xfrm>
              <a:off x="7172325" y="976313"/>
              <a:ext cx="1801813" cy="1851025"/>
              <a:chOff x="7172325" y="976313"/>
              <a:chExt cx="1801813" cy="1851025"/>
            </a:xfrm>
            <a:grpFill/>
          </p:grpSpPr>
          <p:sp>
            <p:nvSpPr>
              <p:cNvPr id="49" name="Freeform 52">
                <a:extLst>
                  <a:ext uri="{FF2B5EF4-FFF2-40B4-BE49-F238E27FC236}">
                    <a16:creationId xmlns:a16="http://schemas.microsoft.com/office/drawing/2014/main" id="{0CCC790E-7948-4661-9D3C-38C5108DB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325" y="2243138"/>
                <a:ext cx="931863" cy="584200"/>
              </a:xfrm>
              <a:custGeom>
                <a:avLst/>
                <a:gdLst/>
                <a:ahLst/>
                <a:cxnLst>
                  <a:cxn ang="0">
                    <a:pos x="46" y="368"/>
                  </a:cxn>
                  <a:cxn ang="0">
                    <a:pos x="143" y="350"/>
                  </a:cxn>
                  <a:cxn ang="0">
                    <a:pos x="497" y="285"/>
                  </a:cxn>
                  <a:cxn ang="0">
                    <a:pos x="511" y="269"/>
                  </a:cxn>
                  <a:cxn ang="0">
                    <a:pos x="532" y="269"/>
                  </a:cxn>
                  <a:cxn ang="0">
                    <a:pos x="555" y="253"/>
                  </a:cxn>
                  <a:cxn ang="0">
                    <a:pos x="587" y="211"/>
                  </a:cxn>
                  <a:cxn ang="0">
                    <a:pos x="530" y="165"/>
                  </a:cxn>
                  <a:cxn ang="0">
                    <a:pos x="529" y="123"/>
                  </a:cxn>
                  <a:cxn ang="0">
                    <a:pos x="555" y="63"/>
                  </a:cxn>
                  <a:cxn ang="0">
                    <a:pos x="516" y="42"/>
                  </a:cxn>
                  <a:cxn ang="0">
                    <a:pos x="474" y="0"/>
                  </a:cxn>
                  <a:cxn ang="0">
                    <a:pos x="83" y="72"/>
                  </a:cxn>
                  <a:cxn ang="0">
                    <a:pos x="63" y="42"/>
                  </a:cxn>
                  <a:cxn ang="0">
                    <a:pos x="0" y="90"/>
                  </a:cxn>
                  <a:cxn ang="0">
                    <a:pos x="46" y="368"/>
                  </a:cxn>
                  <a:cxn ang="0">
                    <a:pos x="46" y="368"/>
                  </a:cxn>
                </a:cxnLst>
                <a:rect l="0" t="0" r="r" b="b"/>
                <a:pathLst>
                  <a:path w="587" h="368">
                    <a:moveTo>
                      <a:pt x="46" y="368"/>
                    </a:moveTo>
                    <a:lnTo>
                      <a:pt x="143" y="350"/>
                    </a:lnTo>
                    <a:lnTo>
                      <a:pt x="497" y="285"/>
                    </a:lnTo>
                    <a:lnTo>
                      <a:pt x="511" y="269"/>
                    </a:lnTo>
                    <a:lnTo>
                      <a:pt x="532" y="269"/>
                    </a:lnTo>
                    <a:lnTo>
                      <a:pt x="555" y="253"/>
                    </a:lnTo>
                    <a:lnTo>
                      <a:pt x="587" y="211"/>
                    </a:lnTo>
                    <a:lnTo>
                      <a:pt x="530" y="165"/>
                    </a:lnTo>
                    <a:lnTo>
                      <a:pt x="529" y="123"/>
                    </a:lnTo>
                    <a:lnTo>
                      <a:pt x="555" y="63"/>
                    </a:lnTo>
                    <a:lnTo>
                      <a:pt x="516" y="42"/>
                    </a:lnTo>
                    <a:lnTo>
                      <a:pt x="474" y="0"/>
                    </a:lnTo>
                    <a:lnTo>
                      <a:pt x="83" y="72"/>
                    </a:lnTo>
                    <a:lnTo>
                      <a:pt x="63" y="42"/>
                    </a:lnTo>
                    <a:lnTo>
                      <a:pt x="0" y="90"/>
                    </a:lnTo>
                    <a:lnTo>
                      <a:pt x="46" y="368"/>
                    </a:lnTo>
                    <a:lnTo>
                      <a:pt x="46" y="368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2">
                <a:extLst>
                  <a:ext uri="{FF2B5EF4-FFF2-40B4-BE49-F238E27FC236}">
                    <a16:creationId xmlns:a16="http://schemas.microsoft.com/office/drawing/2014/main" id="{F6F44F5A-F3EE-44CF-A1E2-AE5D33E95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963" y="1535113"/>
                <a:ext cx="258763" cy="498475"/>
              </a:xfrm>
              <a:custGeom>
                <a:avLst/>
                <a:gdLst/>
                <a:ahLst/>
                <a:cxnLst>
                  <a:cxn ang="0">
                    <a:pos x="26" y="129"/>
                  </a:cxn>
                  <a:cxn ang="0">
                    <a:pos x="33" y="185"/>
                  </a:cxn>
                  <a:cxn ang="0">
                    <a:pos x="74" y="314"/>
                  </a:cxn>
                  <a:cxn ang="0">
                    <a:pos x="148" y="298"/>
                  </a:cxn>
                  <a:cxn ang="0">
                    <a:pos x="142" y="115"/>
                  </a:cxn>
                  <a:cxn ang="0">
                    <a:pos x="160" y="78"/>
                  </a:cxn>
                  <a:cxn ang="0">
                    <a:pos x="163" y="0"/>
                  </a:cxn>
                  <a:cxn ang="0">
                    <a:pos x="0" y="39"/>
                  </a:cxn>
                  <a:cxn ang="0">
                    <a:pos x="26" y="129"/>
                  </a:cxn>
                  <a:cxn ang="0">
                    <a:pos x="26" y="129"/>
                  </a:cxn>
                </a:cxnLst>
                <a:rect l="0" t="0" r="r" b="b"/>
                <a:pathLst>
                  <a:path w="163" h="314">
                    <a:moveTo>
                      <a:pt x="26" y="129"/>
                    </a:moveTo>
                    <a:lnTo>
                      <a:pt x="33" y="185"/>
                    </a:lnTo>
                    <a:lnTo>
                      <a:pt x="74" y="314"/>
                    </a:lnTo>
                    <a:lnTo>
                      <a:pt x="148" y="298"/>
                    </a:lnTo>
                    <a:lnTo>
                      <a:pt x="142" y="115"/>
                    </a:lnTo>
                    <a:lnTo>
                      <a:pt x="160" y="78"/>
                    </a:lnTo>
                    <a:lnTo>
                      <a:pt x="163" y="0"/>
                    </a:lnTo>
                    <a:lnTo>
                      <a:pt x="0" y="39"/>
                    </a:lnTo>
                    <a:lnTo>
                      <a:pt x="26" y="129"/>
                    </a:lnTo>
                    <a:lnTo>
                      <a:pt x="26" y="12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63">
                <a:extLst>
                  <a:ext uri="{FF2B5EF4-FFF2-40B4-BE49-F238E27FC236}">
                    <a16:creationId xmlns:a16="http://schemas.microsoft.com/office/drawing/2014/main" id="{6350D848-C013-4413-930F-BC0E7A3B2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7388" y="1462088"/>
                <a:ext cx="241300" cy="546100"/>
              </a:xfrm>
              <a:custGeom>
                <a:avLst/>
                <a:gdLst/>
                <a:ahLst/>
                <a:cxnLst>
                  <a:cxn ang="0">
                    <a:pos x="0" y="161"/>
                  </a:cxn>
                  <a:cxn ang="0">
                    <a:pos x="18" y="124"/>
                  </a:cxn>
                  <a:cxn ang="0">
                    <a:pos x="21" y="46"/>
                  </a:cxn>
                  <a:cxn ang="0">
                    <a:pos x="20" y="16"/>
                  </a:cxn>
                  <a:cxn ang="0">
                    <a:pos x="50" y="0"/>
                  </a:cxn>
                  <a:cxn ang="0">
                    <a:pos x="118" y="215"/>
                  </a:cxn>
                  <a:cxn ang="0">
                    <a:pos x="152" y="261"/>
                  </a:cxn>
                  <a:cxn ang="0">
                    <a:pos x="150" y="291"/>
                  </a:cxn>
                  <a:cxn ang="0">
                    <a:pos x="118" y="314"/>
                  </a:cxn>
                  <a:cxn ang="0">
                    <a:pos x="6" y="344"/>
                  </a:cxn>
                  <a:cxn ang="0">
                    <a:pos x="0" y="161"/>
                  </a:cxn>
                  <a:cxn ang="0">
                    <a:pos x="0" y="161"/>
                  </a:cxn>
                </a:cxnLst>
                <a:rect l="0" t="0" r="r" b="b"/>
                <a:pathLst>
                  <a:path w="152" h="344">
                    <a:moveTo>
                      <a:pt x="0" y="161"/>
                    </a:moveTo>
                    <a:lnTo>
                      <a:pt x="18" y="124"/>
                    </a:lnTo>
                    <a:lnTo>
                      <a:pt x="21" y="46"/>
                    </a:lnTo>
                    <a:lnTo>
                      <a:pt x="20" y="16"/>
                    </a:lnTo>
                    <a:lnTo>
                      <a:pt x="50" y="0"/>
                    </a:lnTo>
                    <a:lnTo>
                      <a:pt x="118" y="215"/>
                    </a:lnTo>
                    <a:lnTo>
                      <a:pt x="152" y="261"/>
                    </a:lnTo>
                    <a:lnTo>
                      <a:pt x="150" y="291"/>
                    </a:lnTo>
                    <a:lnTo>
                      <a:pt x="118" y="314"/>
                    </a:lnTo>
                    <a:lnTo>
                      <a:pt x="6" y="344"/>
                    </a:lnTo>
                    <a:lnTo>
                      <a:pt x="0" y="161"/>
                    </a:lnTo>
                    <a:lnTo>
                      <a:pt x="0" y="16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4">
                <a:extLst>
                  <a:ext uri="{FF2B5EF4-FFF2-40B4-BE49-F238E27FC236}">
                    <a16:creationId xmlns:a16="http://schemas.microsoft.com/office/drawing/2014/main" id="{9045C9A2-75B8-4B31-A532-38D434BA6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6763" y="976313"/>
                <a:ext cx="587375" cy="900112"/>
              </a:xfrm>
              <a:custGeom>
                <a:avLst/>
                <a:gdLst/>
                <a:ahLst/>
                <a:cxnLst>
                  <a:cxn ang="0">
                    <a:pos x="0" y="306"/>
                  </a:cxn>
                  <a:cxn ang="0">
                    <a:pos x="21" y="308"/>
                  </a:cxn>
                  <a:cxn ang="0">
                    <a:pos x="23" y="271"/>
                  </a:cxn>
                  <a:cxn ang="0">
                    <a:pos x="49" y="220"/>
                  </a:cxn>
                  <a:cxn ang="0">
                    <a:pos x="37" y="183"/>
                  </a:cxn>
                  <a:cxn ang="0">
                    <a:pos x="90" y="5"/>
                  </a:cxn>
                  <a:cxn ang="0">
                    <a:pos x="100" y="5"/>
                  </a:cxn>
                  <a:cxn ang="0">
                    <a:pos x="105" y="28"/>
                  </a:cxn>
                  <a:cxn ang="0">
                    <a:pos x="158" y="9"/>
                  </a:cxn>
                  <a:cxn ang="0">
                    <a:pos x="160" y="0"/>
                  </a:cxn>
                  <a:cxn ang="0">
                    <a:pos x="202" y="9"/>
                  </a:cxn>
                  <a:cxn ang="0">
                    <a:pos x="271" y="185"/>
                  </a:cxn>
                  <a:cxn ang="0">
                    <a:pos x="303" y="186"/>
                  </a:cxn>
                  <a:cxn ang="0">
                    <a:pos x="359" y="252"/>
                  </a:cxn>
                  <a:cxn ang="0">
                    <a:pos x="352" y="264"/>
                  </a:cxn>
                  <a:cxn ang="0">
                    <a:pos x="370" y="264"/>
                  </a:cxn>
                  <a:cxn ang="0">
                    <a:pos x="357" y="296"/>
                  </a:cxn>
                  <a:cxn ang="0">
                    <a:pos x="329" y="315"/>
                  </a:cxn>
                  <a:cxn ang="0">
                    <a:pos x="296" y="333"/>
                  </a:cxn>
                  <a:cxn ang="0">
                    <a:pos x="292" y="354"/>
                  </a:cxn>
                  <a:cxn ang="0">
                    <a:pos x="276" y="334"/>
                  </a:cxn>
                  <a:cxn ang="0">
                    <a:pos x="246" y="357"/>
                  </a:cxn>
                  <a:cxn ang="0">
                    <a:pos x="234" y="357"/>
                  </a:cxn>
                  <a:cxn ang="0">
                    <a:pos x="222" y="343"/>
                  </a:cxn>
                  <a:cxn ang="0">
                    <a:pos x="215" y="412"/>
                  </a:cxn>
                  <a:cxn ang="0">
                    <a:pos x="188" y="423"/>
                  </a:cxn>
                  <a:cxn ang="0">
                    <a:pos x="176" y="449"/>
                  </a:cxn>
                  <a:cxn ang="0">
                    <a:pos x="160" y="449"/>
                  </a:cxn>
                  <a:cxn ang="0">
                    <a:pos x="123" y="488"/>
                  </a:cxn>
                  <a:cxn ang="0">
                    <a:pos x="121" y="519"/>
                  </a:cxn>
                  <a:cxn ang="0">
                    <a:pos x="112" y="532"/>
                  </a:cxn>
                  <a:cxn ang="0">
                    <a:pos x="102" y="567"/>
                  </a:cxn>
                  <a:cxn ang="0">
                    <a:pos x="68" y="521"/>
                  </a:cxn>
                  <a:cxn ang="0">
                    <a:pos x="0" y="306"/>
                  </a:cxn>
                  <a:cxn ang="0">
                    <a:pos x="0" y="306"/>
                  </a:cxn>
                </a:cxnLst>
                <a:rect l="0" t="0" r="r" b="b"/>
                <a:pathLst>
                  <a:path w="370" h="567">
                    <a:moveTo>
                      <a:pt x="0" y="306"/>
                    </a:moveTo>
                    <a:lnTo>
                      <a:pt x="21" y="308"/>
                    </a:lnTo>
                    <a:lnTo>
                      <a:pt x="23" y="271"/>
                    </a:lnTo>
                    <a:lnTo>
                      <a:pt x="49" y="220"/>
                    </a:lnTo>
                    <a:lnTo>
                      <a:pt x="37" y="183"/>
                    </a:lnTo>
                    <a:lnTo>
                      <a:pt x="90" y="5"/>
                    </a:lnTo>
                    <a:lnTo>
                      <a:pt x="100" y="5"/>
                    </a:lnTo>
                    <a:lnTo>
                      <a:pt x="105" y="28"/>
                    </a:lnTo>
                    <a:lnTo>
                      <a:pt x="158" y="9"/>
                    </a:lnTo>
                    <a:lnTo>
                      <a:pt x="160" y="0"/>
                    </a:lnTo>
                    <a:lnTo>
                      <a:pt x="202" y="9"/>
                    </a:lnTo>
                    <a:lnTo>
                      <a:pt x="271" y="185"/>
                    </a:lnTo>
                    <a:lnTo>
                      <a:pt x="303" y="186"/>
                    </a:lnTo>
                    <a:lnTo>
                      <a:pt x="359" y="252"/>
                    </a:lnTo>
                    <a:lnTo>
                      <a:pt x="352" y="264"/>
                    </a:lnTo>
                    <a:lnTo>
                      <a:pt x="370" y="264"/>
                    </a:lnTo>
                    <a:lnTo>
                      <a:pt x="357" y="296"/>
                    </a:lnTo>
                    <a:lnTo>
                      <a:pt x="329" y="315"/>
                    </a:lnTo>
                    <a:lnTo>
                      <a:pt x="296" y="333"/>
                    </a:lnTo>
                    <a:lnTo>
                      <a:pt x="292" y="354"/>
                    </a:lnTo>
                    <a:lnTo>
                      <a:pt x="276" y="334"/>
                    </a:lnTo>
                    <a:lnTo>
                      <a:pt x="246" y="357"/>
                    </a:lnTo>
                    <a:lnTo>
                      <a:pt x="234" y="357"/>
                    </a:lnTo>
                    <a:lnTo>
                      <a:pt x="222" y="343"/>
                    </a:lnTo>
                    <a:lnTo>
                      <a:pt x="215" y="412"/>
                    </a:lnTo>
                    <a:lnTo>
                      <a:pt x="188" y="423"/>
                    </a:lnTo>
                    <a:lnTo>
                      <a:pt x="176" y="449"/>
                    </a:lnTo>
                    <a:lnTo>
                      <a:pt x="160" y="449"/>
                    </a:lnTo>
                    <a:lnTo>
                      <a:pt x="123" y="488"/>
                    </a:lnTo>
                    <a:lnTo>
                      <a:pt x="121" y="519"/>
                    </a:lnTo>
                    <a:lnTo>
                      <a:pt x="112" y="532"/>
                    </a:lnTo>
                    <a:lnTo>
                      <a:pt x="102" y="567"/>
                    </a:lnTo>
                    <a:lnTo>
                      <a:pt x="68" y="521"/>
                    </a:lnTo>
                    <a:lnTo>
                      <a:pt x="0" y="306"/>
                    </a:lnTo>
                    <a:lnTo>
                      <a:pt x="0" y="30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" name="Freeform 66">
              <a:extLst>
                <a:ext uri="{FF2B5EF4-FFF2-40B4-BE49-F238E27FC236}">
                  <a16:creationId xmlns:a16="http://schemas.microsoft.com/office/drawing/2014/main" id="{2265C7EE-108B-4A2B-9188-A125D6A8A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0" y="673100"/>
              <a:ext cx="50800" cy="571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" y="0"/>
                </a:cxn>
                <a:cxn ang="0">
                  <a:pos x="32" y="16"/>
                </a:cxn>
                <a:cxn ang="0">
                  <a:pos x="27" y="3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2" h="36">
                  <a:moveTo>
                    <a:pt x="0" y="16"/>
                  </a:moveTo>
                  <a:lnTo>
                    <a:pt x="25" y="0"/>
                  </a:lnTo>
                  <a:lnTo>
                    <a:pt x="32" y="16"/>
                  </a:lnTo>
                  <a:lnTo>
                    <a:pt x="27" y="3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9">
              <a:extLst>
                <a:ext uri="{FF2B5EF4-FFF2-40B4-BE49-F238E27FC236}">
                  <a16:creationId xmlns:a16="http://schemas.microsoft.com/office/drawing/2014/main" id="{DE259FC7-3032-4292-BC1B-8A08A3E34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5724525"/>
              <a:ext cx="79375" cy="44450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" y="14"/>
                </a:cxn>
                <a:cxn ang="0">
                  <a:pos x="20" y="11"/>
                </a:cxn>
                <a:cxn ang="0">
                  <a:pos x="43" y="0"/>
                </a:cxn>
                <a:cxn ang="0">
                  <a:pos x="50" y="9"/>
                </a:cxn>
                <a:cxn ang="0">
                  <a:pos x="23" y="16"/>
                </a:cxn>
                <a:cxn ang="0">
                  <a:pos x="16" y="16"/>
                </a:cxn>
                <a:cxn ang="0">
                  <a:pos x="16" y="28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50" h="28">
                  <a:moveTo>
                    <a:pt x="0" y="27"/>
                  </a:moveTo>
                  <a:lnTo>
                    <a:pt x="4" y="14"/>
                  </a:lnTo>
                  <a:lnTo>
                    <a:pt x="20" y="11"/>
                  </a:lnTo>
                  <a:lnTo>
                    <a:pt x="43" y="0"/>
                  </a:lnTo>
                  <a:lnTo>
                    <a:pt x="50" y="9"/>
                  </a:lnTo>
                  <a:lnTo>
                    <a:pt x="23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0">
              <a:extLst>
                <a:ext uri="{FF2B5EF4-FFF2-40B4-BE49-F238E27FC236}">
                  <a16:creationId xmlns:a16="http://schemas.microsoft.com/office/drawing/2014/main" id="{FA2D0226-9B56-4056-A713-A91932AC7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913" y="5665788"/>
              <a:ext cx="101600" cy="66675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64" y="0"/>
                </a:cxn>
                <a:cxn ang="0">
                  <a:pos x="0" y="37"/>
                </a:cxn>
                <a:cxn ang="0">
                  <a:pos x="6" y="42"/>
                </a:cxn>
                <a:cxn ang="0">
                  <a:pos x="6" y="42"/>
                </a:cxn>
              </a:cxnLst>
              <a:rect l="0" t="0" r="r" b="b"/>
              <a:pathLst>
                <a:path w="64" h="42">
                  <a:moveTo>
                    <a:pt x="6" y="42"/>
                  </a:moveTo>
                  <a:lnTo>
                    <a:pt x="64" y="0"/>
                  </a:lnTo>
                  <a:lnTo>
                    <a:pt x="0" y="37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1">
              <a:extLst>
                <a:ext uri="{FF2B5EF4-FFF2-40B4-BE49-F238E27FC236}">
                  <a16:creationId xmlns:a16="http://schemas.microsoft.com/office/drawing/2014/main" id="{2078A1BB-2EF4-49CB-A7F0-279508FF5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8100" y="5607050"/>
              <a:ext cx="28575" cy="55562"/>
            </a:xfrm>
            <a:custGeom>
              <a:avLst/>
              <a:gdLst/>
              <a:ahLst/>
              <a:cxnLst>
                <a:cxn ang="0">
                  <a:pos x="6" y="35"/>
                </a:cxn>
                <a:cxn ang="0">
                  <a:pos x="15" y="27"/>
                </a:cxn>
                <a:cxn ang="0">
                  <a:pos x="18" y="0"/>
                </a:cxn>
                <a:cxn ang="0">
                  <a:pos x="9" y="25"/>
                </a:cxn>
                <a:cxn ang="0">
                  <a:pos x="0" y="32"/>
                </a:cxn>
                <a:cxn ang="0">
                  <a:pos x="6" y="35"/>
                </a:cxn>
                <a:cxn ang="0">
                  <a:pos x="6" y="35"/>
                </a:cxn>
              </a:cxnLst>
              <a:rect l="0" t="0" r="r" b="b"/>
              <a:pathLst>
                <a:path w="18" h="35">
                  <a:moveTo>
                    <a:pt x="6" y="35"/>
                  </a:moveTo>
                  <a:lnTo>
                    <a:pt x="15" y="27"/>
                  </a:lnTo>
                  <a:lnTo>
                    <a:pt x="18" y="0"/>
                  </a:lnTo>
                  <a:lnTo>
                    <a:pt x="9" y="25"/>
                  </a:lnTo>
                  <a:lnTo>
                    <a:pt x="0" y="32"/>
                  </a:lnTo>
                  <a:lnTo>
                    <a:pt x="6" y="35"/>
                  </a:lnTo>
                  <a:lnTo>
                    <a:pt x="6" y="3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8">
              <a:extLst>
                <a:ext uri="{FF2B5EF4-FFF2-40B4-BE49-F238E27FC236}">
                  <a16:creationId xmlns:a16="http://schemas.microsoft.com/office/drawing/2014/main" id="{67C2780E-FB2B-42B5-92C9-C4BDD56EC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2139950"/>
              <a:ext cx="49213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4" y="0"/>
                </a:cxn>
                <a:cxn ang="0">
                  <a:pos x="31" y="1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31" h="24">
                  <a:moveTo>
                    <a:pt x="0" y="24"/>
                  </a:moveTo>
                  <a:lnTo>
                    <a:pt x="14" y="0"/>
                  </a:lnTo>
                  <a:lnTo>
                    <a:pt x="31" y="1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9">
              <a:extLst>
                <a:ext uri="{FF2B5EF4-FFF2-40B4-BE49-F238E27FC236}">
                  <a16:creationId xmlns:a16="http://schemas.microsoft.com/office/drawing/2014/main" id="{C8319DD3-0E2D-4622-9CB6-5F6FDD5C6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275" y="2133600"/>
              <a:ext cx="39688" cy="2857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4" y="0"/>
                </a:cxn>
                <a:cxn ang="0">
                  <a:pos x="25" y="1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25" h="18">
                  <a:moveTo>
                    <a:pt x="0" y="18"/>
                  </a:moveTo>
                  <a:lnTo>
                    <a:pt x="14" y="0"/>
                  </a:lnTo>
                  <a:lnTo>
                    <a:pt x="25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308988E-0A75-401E-9952-27330499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4122" y="1767690"/>
            <a:ext cx="535238" cy="4407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C33076-32EF-4B6C-9CB8-A3C3F55C6336}"/>
              </a:ext>
            </a:extLst>
          </p:cNvPr>
          <p:cNvSpPr/>
          <p:nvPr/>
        </p:nvSpPr>
        <p:spPr>
          <a:xfrm>
            <a:off x="122416" y="1230484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Providers Data Center(s)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5BFD5-6859-4A72-9A82-30C8E83FD43E}"/>
              </a:ext>
            </a:extLst>
          </p:cNvPr>
          <p:cNvSpPr/>
          <p:nvPr/>
        </p:nvSpPr>
        <p:spPr>
          <a:xfrm>
            <a:off x="6859094" y="3079532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rgbClr val="008000"/>
                </a:solidFill>
              </a:rPr>
              <a:t>Customer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30A80F-3641-452B-B65C-777570CDB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29" y="1220631"/>
            <a:ext cx="3439909" cy="3439909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2FBE53B1-5A4E-4315-A45E-7A330E65611B}"/>
              </a:ext>
            </a:extLst>
          </p:cNvPr>
          <p:cNvSpPr txBox="1"/>
          <p:nvPr/>
        </p:nvSpPr>
        <p:spPr>
          <a:xfrm>
            <a:off x="3047160" y="1750854"/>
            <a:ext cx="3972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What is the Best Way</a:t>
            </a:r>
          </a:p>
          <a:p>
            <a:r>
              <a:rPr lang="en-US" sz="2400" b="1" i="1" dirty="0"/>
              <a:t> to Get from the Cloud to the Ground?</a:t>
            </a:r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B3C563E8-8D1E-4BE6-9A0F-46E9CA9C2687}"/>
              </a:ext>
            </a:extLst>
          </p:cNvPr>
          <p:cNvSpPr/>
          <p:nvPr/>
        </p:nvSpPr>
        <p:spPr>
          <a:xfrm rot="430979">
            <a:off x="-4846573" y="1989830"/>
            <a:ext cx="12296497" cy="2401206"/>
          </a:xfrm>
          <a:prstGeom prst="arc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49">
            <a:extLst>
              <a:ext uri="{FF2B5EF4-FFF2-40B4-BE49-F238E27FC236}">
                <a16:creationId xmlns:a16="http://schemas.microsoft.com/office/drawing/2014/main" id="{D70EDA04-AFC1-4531-BC53-596465F60D2E}"/>
              </a:ext>
            </a:extLst>
          </p:cNvPr>
          <p:cNvSpPr>
            <a:spLocks/>
          </p:cNvSpPr>
          <p:nvPr/>
        </p:nvSpPr>
        <p:spPr bwMode="auto">
          <a:xfrm>
            <a:off x="7115286" y="3660669"/>
            <a:ext cx="1370013" cy="598487"/>
          </a:xfrm>
          <a:custGeom>
            <a:avLst/>
            <a:gdLst/>
            <a:ahLst/>
            <a:cxnLst>
              <a:cxn ang="0">
                <a:pos x="0" y="324"/>
              </a:cxn>
              <a:cxn ang="0">
                <a:pos x="123" y="308"/>
              </a:cxn>
              <a:cxn ang="0">
                <a:pos x="197" y="273"/>
              </a:cxn>
              <a:cxn ang="0">
                <a:pos x="334" y="259"/>
              </a:cxn>
              <a:cxn ang="0">
                <a:pos x="391" y="294"/>
              </a:cxn>
              <a:cxn ang="0">
                <a:pos x="481" y="282"/>
              </a:cxn>
              <a:cxn ang="0">
                <a:pos x="616" y="377"/>
              </a:cxn>
              <a:cxn ang="0">
                <a:pos x="669" y="364"/>
              </a:cxn>
              <a:cxn ang="0">
                <a:pos x="745" y="255"/>
              </a:cxn>
              <a:cxn ang="0">
                <a:pos x="807" y="232"/>
              </a:cxn>
              <a:cxn ang="0">
                <a:pos x="824" y="201"/>
              </a:cxn>
              <a:cxn ang="0">
                <a:pos x="759" y="211"/>
              </a:cxn>
              <a:cxn ang="0">
                <a:pos x="742" y="190"/>
              </a:cxn>
              <a:cxn ang="0">
                <a:pos x="782" y="180"/>
              </a:cxn>
              <a:cxn ang="0">
                <a:pos x="780" y="165"/>
              </a:cxn>
              <a:cxn ang="0">
                <a:pos x="736" y="150"/>
              </a:cxn>
              <a:cxn ang="0">
                <a:pos x="794" y="128"/>
              </a:cxn>
              <a:cxn ang="0">
                <a:pos x="791" y="151"/>
              </a:cxn>
              <a:cxn ang="0">
                <a:pos x="828" y="151"/>
              </a:cxn>
              <a:cxn ang="0">
                <a:pos x="849" y="111"/>
              </a:cxn>
              <a:cxn ang="0">
                <a:pos x="863" y="109"/>
              </a:cxn>
              <a:cxn ang="0">
                <a:pos x="854" y="76"/>
              </a:cxn>
              <a:cxn ang="0">
                <a:pos x="828" y="109"/>
              </a:cxn>
              <a:cxn ang="0">
                <a:pos x="801" y="33"/>
              </a:cxn>
              <a:cxn ang="0">
                <a:pos x="819" y="30"/>
              </a:cxn>
              <a:cxn ang="0">
                <a:pos x="844" y="51"/>
              </a:cxn>
              <a:cxn ang="0">
                <a:pos x="826" y="16"/>
              </a:cxn>
              <a:cxn ang="0">
                <a:pos x="807" y="0"/>
              </a:cxn>
              <a:cxn ang="0">
                <a:pos x="498" y="58"/>
              </a:cxn>
              <a:cxn ang="0">
                <a:pos x="245" y="90"/>
              </a:cxn>
              <a:cxn ang="0">
                <a:pos x="209" y="158"/>
              </a:cxn>
              <a:cxn ang="0">
                <a:pos x="153" y="171"/>
              </a:cxn>
              <a:cxn ang="0">
                <a:pos x="128" y="204"/>
              </a:cxn>
              <a:cxn ang="0">
                <a:pos x="30" y="262"/>
              </a:cxn>
              <a:cxn ang="0">
                <a:pos x="24" y="283"/>
              </a:cxn>
              <a:cxn ang="0">
                <a:pos x="0" y="296"/>
              </a:cxn>
              <a:cxn ang="0">
                <a:pos x="0" y="324"/>
              </a:cxn>
              <a:cxn ang="0">
                <a:pos x="0" y="324"/>
              </a:cxn>
            </a:cxnLst>
            <a:rect l="0" t="0" r="r" b="b"/>
            <a:pathLst>
              <a:path w="863" h="377">
                <a:moveTo>
                  <a:pt x="0" y="324"/>
                </a:moveTo>
                <a:lnTo>
                  <a:pt x="123" y="308"/>
                </a:lnTo>
                <a:lnTo>
                  <a:pt x="197" y="273"/>
                </a:lnTo>
                <a:lnTo>
                  <a:pt x="334" y="259"/>
                </a:lnTo>
                <a:lnTo>
                  <a:pt x="391" y="294"/>
                </a:lnTo>
                <a:lnTo>
                  <a:pt x="481" y="282"/>
                </a:lnTo>
                <a:lnTo>
                  <a:pt x="616" y="377"/>
                </a:lnTo>
                <a:lnTo>
                  <a:pt x="669" y="364"/>
                </a:lnTo>
                <a:lnTo>
                  <a:pt x="745" y="255"/>
                </a:lnTo>
                <a:lnTo>
                  <a:pt x="807" y="232"/>
                </a:lnTo>
                <a:lnTo>
                  <a:pt x="824" y="201"/>
                </a:lnTo>
                <a:lnTo>
                  <a:pt x="759" y="211"/>
                </a:lnTo>
                <a:lnTo>
                  <a:pt x="742" y="190"/>
                </a:lnTo>
                <a:lnTo>
                  <a:pt x="782" y="180"/>
                </a:lnTo>
                <a:lnTo>
                  <a:pt x="780" y="165"/>
                </a:lnTo>
                <a:lnTo>
                  <a:pt x="736" y="150"/>
                </a:lnTo>
                <a:lnTo>
                  <a:pt x="794" y="128"/>
                </a:lnTo>
                <a:lnTo>
                  <a:pt x="791" y="151"/>
                </a:lnTo>
                <a:lnTo>
                  <a:pt x="828" y="151"/>
                </a:lnTo>
                <a:lnTo>
                  <a:pt x="849" y="111"/>
                </a:lnTo>
                <a:lnTo>
                  <a:pt x="863" y="109"/>
                </a:lnTo>
                <a:lnTo>
                  <a:pt x="854" y="76"/>
                </a:lnTo>
                <a:lnTo>
                  <a:pt x="828" y="109"/>
                </a:lnTo>
                <a:lnTo>
                  <a:pt x="801" y="33"/>
                </a:lnTo>
                <a:lnTo>
                  <a:pt x="819" y="30"/>
                </a:lnTo>
                <a:lnTo>
                  <a:pt x="844" y="51"/>
                </a:lnTo>
                <a:lnTo>
                  <a:pt x="826" y="16"/>
                </a:lnTo>
                <a:lnTo>
                  <a:pt x="807" y="0"/>
                </a:lnTo>
                <a:lnTo>
                  <a:pt x="498" y="58"/>
                </a:lnTo>
                <a:lnTo>
                  <a:pt x="245" y="90"/>
                </a:lnTo>
                <a:lnTo>
                  <a:pt x="209" y="158"/>
                </a:lnTo>
                <a:lnTo>
                  <a:pt x="153" y="171"/>
                </a:lnTo>
                <a:lnTo>
                  <a:pt x="128" y="204"/>
                </a:lnTo>
                <a:lnTo>
                  <a:pt x="30" y="262"/>
                </a:lnTo>
                <a:lnTo>
                  <a:pt x="24" y="283"/>
                </a:lnTo>
                <a:lnTo>
                  <a:pt x="0" y="296"/>
                </a:lnTo>
                <a:lnTo>
                  <a:pt x="0" y="324"/>
                </a:lnTo>
                <a:lnTo>
                  <a:pt x="0" y="32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40">
            <a:extLst>
              <a:ext uri="{FF2B5EF4-FFF2-40B4-BE49-F238E27FC236}">
                <a16:creationId xmlns:a16="http://schemas.microsoft.com/office/drawing/2014/main" id="{72A55174-AEF5-4098-851C-0603D9D9E7B8}"/>
              </a:ext>
            </a:extLst>
          </p:cNvPr>
          <p:cNvSpPr>
            <a:spLocks/>
          </p:cNvSpPr>
          <p:nvPr/>
        </p:nvSpPr>
        <p:spPr bwMode="auto">
          <a:xfrm>
            <a:off x="6639036" y="4941781"/>
            <a:ext cx="1460500" cy="1073150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26" y="88"/>
              </a:cxn>
              <a:cxn ang="0">
                <a:pos x="23" y="104"/>
              </a:cxn>
              <a:cxn ang="0">
                <a:pos x="30" y="112"/>
              </a:cxn>
              <a:cxn ang="0">
                <a:pos x="19" y="130"/>
              </a:cxn>
              <a:cxn ang="0">
                <a:pos x="127" y="93"/>
              </a:cxn>
              <a:cxn ang="0">
                <a:pos x="264" y="179"/>
              </a:cxn>
              <a:cxn ang="0">
                <a:pos x="377" y="119"/>
              </a:cxn>
              <a:cxn ang="0">
                <a:pos x="442" y="134"/>
              </a:cxn>
              <a:cxn ang="0">
                <a:pos x="525" y="215"/>
              </a:cxn>
              <a:cxn ang="0">
                <a:pos x="553" y="215"/>
              </a:cxn>
              <a:cxn ang="0">
                <a:pos x="582" y="271"/>
              </a:cxn>
              <a:cxn ang="0">
                <a:pos x="575" y="378"/>
              </a:cxn>
              <a:cxn ang="0">
                <a:pos x="594" y="391"/>
              </a:cxn>
              <a:cxn ang="0">
                <a:pos x="597" y="371"/>
              </a:cxn>
              <a:cxn ang="0">
                <a:pos x="624" y="371"/>
              </a:cxn>
              <a:cxn ang="0">
                <a:pos x="597" y="423"/>
              </a:cxn>
              <a:cxn ang="0">
                <a:pos x="668" y="493"/>
              </a:cxn>
              <a:cxn ang="0">
                <a:pos x="679" y="472"/>
              </a:cxn>
              <a:cxn ang="0">
                <a:pos x="684" y="523"/>
              </a:cxn>
              <a:cxn ang="0">
                <a:pos x="707" y="533"/>
              </a:cxn>
              <a:cxn ang="0">
                <a:pos x="731" y="593"/>
              </a:cxn>
              <a:cxn ang="0">
                <a:pos x="754" y="593"/>
              </a:cxn>
              <a:cxn ang="0">
                <a:pos x="809" y="650"/>
              </a:cxn>
              <a:cxn ang="0">
                <a:pos x="839" y="653"/>
              </a:cxn>
              <a:cxn ang="0">
                <a:pos x="839" y="662"/>
              </a:cxn>
              <a:cxn ang="0">
                <a:pos x="818" y="676"/>
              </a:cxn>
              <a:cxn ang="0">
                <a:pos x="865" y="671"/>
              </a:cxn>
              <a:cxn ang="0">
                <a:pos x="895" y="657"/>
              </a:cxn>
              <a:cxn ang="0">
                <a:pos x="911" y="579"/>
              </a:cxn>
              <a:cxn ang="0">
                <a:pos x="920" y="583"/>
              </a:cxn>
              <a:cxn ang="0">
                <a:pos x="911" y="474"/>
              </a:cxn>
              <a:cxn ang="0">
                <a:pos x="901" y="442"/>
              </a:cxn>
              <a:cxn ang="0">
                <a:pos x="802" y="283"/>
              </a:cxn>
              <a:cxn ang="0">
                <a:pos x="724" y="134"/>
              </a:cxn>
              <a:cxn ang="0">
                <a:pos x="677" y="10"/>
              </a:cxn>
              <a:cxn ang="0">
                <a:pos x="664" y="7"/>
              </a:cxn>
              <a:cxn ang="0">
                <a:pos x="622" y="0"/>
              </a:cxn>
              <a:cxn ang="0">
                <a:pos x="610" y="12"/>
              </a:cxn>
              <a:cxn ang="0">
                <a:pos x="617" y="58"/>
              </a:cxn>
              <a:cxn ang="0">
                <a:pos x="599" y="56"/>
              </a:cxn>
              <a:cxn ang="0">
                <a:pos x="596" y="35"/>
              </a:cxn>
              <a:cxn ang="0">
                <a:pos x="303" y="53"/>
              </a:cxn>
              <a:cxn ang="0">
                <a:pos x="284" y="19"/>
              </a:cxn>
              <a:cxn ang="0">
                <a:pos x="2" y="44"/>
              </a:cxn>
              <a:cxn ang="0">
                <a:pos x="0" y="65"/>
              </a:cxn>
              <a:cxn ang="0">
                <a:pos x="0" y="65"/>
              </a:cxn>
            </a:cxnLst>
            <a:rect l="0" t="0" r="r" b="b"/>
            <a:pathLst>
              <a:path w="920" h="676">
                <a:moveTo>
                  <a:pt x="0" y="65"/>
                </a:moveTo>
                <a:lnTo>
                  <a:pt x="26" y="88"/>
                </a:lnTo>
                <a:lnTo>
                  <a:pt x="23" y="104"/>
                </a:lnTo>
                <a:lnTo>
                  <a:pt x="30" y="112"/>
                </a:lnTo>
                <a:lnTo>
                  <a:pt x="19" y="130"/>
                </a:lnTo>
                <a:lnTo>
                  <a:pt x="127" y="93"/>
                </a:lnTo>
                <a:lnTo>
                  <a:pt x="264" y="179"/>
                </a:lnTo>
                <a:lnTo>
                  <a:pt x="377" y="119"/>
                </a:lnTo>
                <a:lnTo>
                  <a:pt x="442" y="134"/>
                </a:lnTo>
                <a:lnTo>
                  <a:pt x="525" y="215"/>
                </a:lnTo>
                <a:lnTo>
                  <a:pt x="553" y="215"/>
                </a:lnTo>
                <a:lnTo>
                  <a:pt x="582" y="271"/>
                </a:lnTo>
                <a:lnTo>
                  <a:pt x="575" y="378"/>
                </a:lnTo>
                <a:lnTo>
                  <a:pt x="594" y="391"/>
                </a:lnTo>
                <a:lnTo>
                  <a:pt x="597" y="371"/>
                </a:lnTo>
                <a:lnTo>
                  <a:pt x="624" y="371"/>
                </a:lnTo>
                <a:lnTo>
                  <a:pt x="597" y="423"/>
                </a:lnTo>
                <a:lnTo>
                  <a:pt x="668" y="493"/>
                </a:lnTo>
                <a:lnTo>
                  <a:pt x="679" y="472"/>
                </a:lnTo>
                <a:lnTo>
                  <a:pt x="684" y="523"/>
                </a:lnTo>
                <a:lnTo>
                  <a:pt x="707" y="533"/>
                </a:lnTo>
                <a:lnTo>
                  <a:pt x="731" y="593"/>
                </a:lnTo>
                <a:lnTo>
                  <a:pt x="754" y="593"/>
                </a:lnTo>
                <a:lnTo>
                  <a:pt x="809" y="650"/>
                </a:lnTo>
                <a:lnTo>
                  <a:pt x="839" y="653"/>
                </a:lnTo>
                <a:lnTo>
                  <a:pt x="839" y="662"/>
                </a:lnTo>
                <a:lnTo>
                  <a:pt x="818" y="676"/>
                </a:lnTo>
                <a:lnTo>
                  <a:pt x="865" y="671"/>
                </a:lnTo>
                <a:lnTo>
                  <a:pt x="895" y="657"/>
                </a:lnTo>
                <a:lnTo>
                  <a:pt x="911" y="579"/>
                </a:lnTo>
                <a:lnTo>
                  <a:pt x="920" y="583"/>
                </a:lnTo>
                <a:lnTo>
                  <a:pt x="911" y="474"/>
                </a:lnTo>
                <a:lnTo>
                  <a:pt x="901" y="442"/>
                </a:lnTo>
                <a:lnTo>
                  <a:pt x="802" y="283"/>
                </a:lnTo>
                <a:lnTo>
                  <a:pt x="724" y="134"/>
                </a:lnTo>
                <a:lnTo>
                  <a:pt x="677" y="10"/>
                </a:lnTo>
                <a:lnTo>
                  <a:pt x="664" y="7"/>
                </a:lnTo>
                <a:lnTo>
                  <a:pt x="622" y="0"/>
                </a:lnTo>
                <a:lnTo>
                  <a:pt x="610" y="12"/>
                </a:lnTo>
                <a:lnTo>
                  <a:pt x="617" y="58"/>
                </a:lnTo>
                <a:lnTo>
                  <a:pt x="599" y="56"/>
                </a:lnTo>
                <a:lnTo>
                  <a:pt x="596" y="35"/>
                </a:lnTo>
                <a:lnTo>
                  <a:pt x="303" y="53"/>
                </a:lnTo>
                <a:lnTo>
                  <a:pt x="284" y="19"/>
                </a:lnTo>
                <a:lnTo>
                  <a:pt x="2" y="44"/>
                </a:lnTo>
                <a:lnTo>
                  <a:pt x="0" y="65"/>
                </a:lnTo>
                <a:lnTo>
                  <a:pt x="0" y="6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50">
            <a:extLst>
              <a:ext uri="{FF2B5EF4-FFF2-40B4-BE49-F238E27FC236}">
                <a16:creationId xmlns:a16="http://schemas.microsoft.com/office/drawing/2014/main" id="{69B51F89-8474-4348-B7D0-E60B10E55099}"/>
              </a:ext>
            </a:extLst>
          </p:cNvPr>
          <p:cNvSpPr>
            <a:spLocks/>
          </p:cNvSpPr>
          <p:nvPr/>
        </p:nvSpPr>
        <p:spPr bwMode="auto">
          <a:xfrm>
            <a:off x="7277211" y="4071831"/>
            <a:ext cx="815975" cy="606425"/>
          </a:xfrm>
          <a:custGeom>
            <a:avLst/>
            <a:gdLst/>
            <a:ahLst/>
            <a:cxnLst>
              <a:cxn ang="0">
                <a:pos x="21" y="49"/>
              </a:cxn>
              <a:cxn ang="0">
                <a:pos x="95" y="14"/>
              </a:cxn>
              <a:cxn ang="0">
                <a:pos x="232" y="0"/>
              </a:cxn>
              <a:cxn ang="0">
                <a:pos x="289" y="35"/>
              </a:cxn>
              <a:cxn ang="0">
                <a:pos x="379" y="23"/>
              </a:cxn>
              <a:cxn ang="0">
                <a:pos x="514" y="118"/>
              </a:cxn>
              <a:cxn ang="0">
                <a:pos x="454" y="190"/>
              </a:cxn>
              <a:cxn ang="0">
                <a:pos x="458" y="222"/>
              </a:cxn>
              <a:cxn ang="0">
                <a:pos x="354" y="315"/>
              </a:cxn>
              <a:cxn ang="0">
                <a:pos x="338" y="319"/>
              </a:cxn>
              <a:cxn ang="0">
                <a:pos x="329" y="347"/>
              </a:cxn>
              <a:cxn ang="0">
                <a:pos x="308" y="331"/>
              </a:cxn>
              <a:cxn ang="0">
                <a:pos x="328" y="356"/>
              </a:cxn>
              <a:cxn ang="0">
                <a:pos x="308" y="382"/>
              </a:cxn>
              <a:cxn ang="0">
                <a:pos x="289" y="379"/>
              </a:cxn>
              <a:cxn ang="0">
                <a:pos x="218" y="269"/>
              </a:cxn>
              <a:cxn ang="0">
                <a:pos x="67" y="132"/>
              </a:cxn>
              <a:cxn ang="0">
                <a:pos x="0" y="90"/>
              </a:cxn>
              <a:cxn ang="0">
                <a:pos x="21" y="49"/>
              </a:cxn>
              <a:cxn ang="0">
                <a:pos x="21" y="49"/>
              </a:cxn>
            </a:cxnLst>
            <a:rect l="0" t="0" r="r" b="b"/>
            <a:pathLst>
              <a:path w="514" h="382">
                <a:moveTo>
                  <a:pt x="21" y="49"/>
                </a:moveTo>
                <a:lnTo>
                  <a:pt x="95" y="14"/>
                </a:lnTo>
                <a:lnTo>
                  <a:pt x="232" y="0"/>
                </a:lnTo>
                <a:lnTo>
                  <a:pt x="289" y="35"/>
                </a:lnTo>
                <a:lnTo>
                  <a:pt x="379" y="23"/>
                </a:lnTo>
                <a:lnTo>
                  <a:pt x="514" y="118"/>
                </a:lnTo>
                <a:lnTo>
                  <a:pt x="454" y="190"/>
                </a:lnTo>
                <a:lnTo>
                  <a:pt x="458" y="222"/>
                </a:lnTo>
                <a:lnTo>
                  <a:pt x="354" y="315"/>
                </a:lnTo>
                <a:lnTo>
                  <a:pt x="338" y="319"/>
                </a:lnTo>
                <a:lnTo>
                  <a:pt x="329" y="347"/>
                </a:lnTo>
                <a:lnTo>
                  <a:pt x="308" y="331"/>
                </a:lnTo>
                <a:lnTo>
                  <a:pt x="328" y="356"/>
                </a:lnTo>
                <a:lnTo>
                  <a:pt x="308" y="382"/>
                </a:lnTo>
                <a:lnTo>
                  <a:pt x="289" y="379"/>
                </a:lnTo>
                <a:lnTo>
                  <a:pt x="218" y="269"/>
                </a:lnTo>
                <a:lnTo>
                  <a:pt x="67" y="132"/>
                </a:lnTo>
                <a:lnTo>
                  <a:pt x="0" y="90"/>
                </a:lnTo>
                <a:lnTo>
                  <a:pt x="21" y="49"/>
                </a:lnTo>
                <a:lnTo>
                  <a:pt x="21" y="4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39">
            <a:extLst>
              <a:ext uri="{FF2B5EF4-FFF2-40B4-BE49-F238E27FC236}">
                <a16:creationId xmlns:a16="http://schemas.microsoft.com/office/drawing/2014/main" id="{7BB2D540-B527-46CC-98C3-C4B6BE69E9B7}"/>
              </a:ext>
            </a:extLst>
          </p:cNvPr>
          <p:cNvSpPr>
            <a:spLocks/>
          </p:cNvSpPr>
          <p:nvPr/>
        </p:nvSpPr>
        <p:spPr bwMode="auto">
          <a:xfrm>
            <a:off x="6903067" y="4158350"/>
            <a:ext cx="863600" cy="884237"/>
          </a:xfrm>
          <a:custGeom>
            <a:avLst/>
            <a:gdLst/>
            <a:ahLst/>
            <a:cxnLst>
              <a:cxn ang="0">
                <a:pos x="72" y="289"/>
              </a:cxn>
              <a:cxn ang="0">
                <a:pos x="109" y="365"/>
              </a:cxn>
              <a:cxn ang="0">
                <a:pos x="93" y="423"/>
              </a:cxn>
              <a:cxn ang="0">
                <a:pos x="118" y="518"/>
              </a:cxn>
              <a:cxn ang="0">
                <a:pos x="137" y="552"/>
              </a:cxn>
              <a:cxn ang="0">
                <a:pos x="430" y="534"/>
              </a:cxn>
              <a:cxn ang="0">
                <a:pos x="433" y="555"/>
              </a:cxn>
              <a:cxn ang="0">
                <a:pos x="451" y="557"/>
              </a:cxn>
              <a:cxn ang="0">
                <a:pos x="444" y="511"/>
              </a:cxn>
              <a:cxn ang="0">
                <a:pos x="456" y="499"/>
              </a:cxn>
              <a:cxn ang="0">
                <a:pos x="498" y="506"/>
              </a:cxn>
              <a:cxn ang="0">
                <a:pos x="505" y="474"/>
              </a:cxn>
              <a:cxn ang="0">
                <a:pos x="500" y="430"/>
              </a:cxn>
              <a:cxn ang="0">
                <a:pos x="518" y="418"/>
              </a:cxn>
              <a:cxn ang="0">
                <a:pos x="544" y="333"/>
              </a:cxn>
              <a:cxn ang="0">
                <a:pos x="525" y="330"/>
              </a:cxn>
              <a:cxn ang="0">
                <a:pos x="454" y="220"/>
              </a:cxn>
              <a:cxn ang="0">
                <a:pos x="303" y="83"/>
              </a:cxn>
              <a:cxn ang="0">
                <a:pos x="236" y="41"/>
              </a:cxn>
              <a:cxn ang="0">
                <a:pos x="257" y="0"/>
              </a:cxn>
              <a:cxn ang="0">
                <a:pos x="134" y="16"/>
              </a:cxn>
              <a:cxn ang="0">
                <a:pos x="0" y="30"/>
              </a:cxn>
              <a:cxn ang="0">
                <a:pos x="72" y="289"/>
              </a:cxn>
              <a:cxn ang="0">
                <a:pos x="72" y="289"/>
              </a:cxn>
            </a:cxnLst>
            <a:rect l="0" t="0" r="r" b="b"/>
            <a:pathLst>
              <a:path w="544" h="557">
                <a:moveTo>
                  <a:pt x="72" y="289"/>
                </a:moveTo>
                <a:lnTo>
                  <a:pt x="109" y="365"/>
                </a:lnTo>
                <a:lnTo>
                  <a:pt x="93" y="423"/>
                </a:lnTo>
                <a:lnTo>
                  <a:pt x="118" y="518"/>
                </a:lnTo>
                <a:lnTo>
                  <a:pt x="137" y="552"/>
                </a:lnTo>
                <a:lnTo>
                  <a:pt x="430" y="534"/>
                </a:lnTo>
                <a:lnTo>
                  <a:pt x="433" y="555"/>
                </a:lnTo>
                <a:lnTo>
                  <a:pt x="451" y="557"/>
                </a:lnTo>
                <a:lnTo>
                  <a:pt x="444" y="511"/>
                </a:lnTo>
                <a:lnTo>
                  <a:pt x="456" y="499"/>
                </a:lnTo>
                <a:lnTo>
                  <a:pt x="498" y="506"/>
                </a:lnTo>
                <a:lnTo>
                  <a:pt x="505" y="474"/>
                </a:lnTo>
                <a:lnTo>
                  <a:pt x="500" y="430"/>
                </a:lnTo>
                <a:lnTo>
                  <a:pt x="518" y="418"/>
                </a:lnTo>
                <a:lnTo>
                  <a:pt x="544" y="333"/>
                </a:lnTo>
                <a:lnTo>
                  <a:pt x="525" y="330"/>
                </a:lnTo>
                <a:lnTo>
                  <a:pt x="454" y="220"/>
                </a:lnTo>
                <a:lnTo>
                  <a:pt x="303" y="83"/>
                </a:lnTo>
                <a:lnTo>
                  <a:pt x="236" y="41"/>
                </a:lnTo>
                <a:lnTo>
                  <a:pt x="257" y="0"/>
                </a:lnTo>
                <a:lnTo>
                  <a:pt x="134" y="16"/>
                </a:lnTo>
                <a:lnTo>
                  <a:pt x="0" y="30"/>
                </a:lnTo>
                <a:lnTo>
                  <a:pt x="72" y="289"/>
                </a:lnTo>
                <a:lnTo>
                  <a:pt x="72" y="28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E85C87C-6169-4C37-BB36-B0FCED1032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45220" y="4016815"/>
            <a:ext cx="552488" cy="46454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8158A1A7-1DE7-41B5-8854-48DC7DA2FF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0107" y="3312712"/>
            <a:ext cx="552488" cy="46454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B640F69-72C0-499F-A4E5-F5EFC57A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7635" y="3484525"/>
            <a:ext cx="535238" cy="440751"/>
          </a:xfrm>
          <a:prstGeom prst="rect">
            <a:avLst/>
          </a:prstGeom>
        </p:spPr>
      </p:pic>
      <p:sp>
        <p:nvSpPr>
          <p:cNvPr id="98" name="Arc 97">
            <a:extLst>
              <a:ext uri="{FF2B5EF4-FFF2-40B4-BE49-F238E27FC236}">
                <a16:creationId xmlns:a16="http://schemas.microsoft.com/office/drawing/2014/main" id="{5C22CC5F-C6E3-44DF-BAFA-DA970C1E7E26}"/>
              </a:ext>
            </a:extLst>
          </p:cNvPr>
          <p:cNvSpPr/>
          <p:nvPr/>
        </p:nvSpPr>
        <p:spPr>
          <a:xfrm rot="430979" flipV="1">
            <a:off x="3746081" y="3588217"/>
            <a:ext cx="1126612" cy="302146"/>
          </a:xfrm>
          <a:prstGeom prst="arc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2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2616 L -0.00138 0.02616 C 0.00382 0.03102 0.00886 0.03657 0.01424 0.0412 C 0.01546 0.04236 0.01719 0.04236 0.01858 0.04329 C 0.03872 0.05394 0.01754 0.04398 0.04132 0.05463 C 0.04375 0.05833 0.04566 0.06273 0.04844 0.06597 C 0.04966 0.06736 0.05157 0.06667 0.05278 0.06806 C 0.05556 0.0706 0.0573 0.07454 0.0599 0.07755 C 0.06303 0.08102 0.06719 0.0831 0.06997 0.08704 C 0.09584 0.12384 0.06841 0.0956 0.09132 0.11759 C 0.09601 0.12685 0.09462 0.125 0.10417 0.13472 C 0.10643 0.13681 0.10921 0.13796 0.11146 0.14028 C 0.11546 0.14491 0.11893 0.15046 0.12275 0.15556 C 0.12327 0.15741 0.12344 0.15949 0.12431 0.16134 C 0.12605 0.16551 0.13004 0.1713 0.13282 0.17454 C 0.13803 0.18056 0.14289 0.18681 0.14844 0.19167 C 0.15 0.19306 0.15139 0.19421 0.15278 0.1956 C 0.15521 0.19792 0.15764 0.20046 0.1599 0.20324 C 0.16146 0.20509 0.1625 0.20764 0.16424 0.20903 C 0.16684 0.21088 0.16997 0.21157 0.17275 0.21273 C 0.1757 0.21713 0.17813 0.22199 0.18143 0.22616 C 0.18438 0.22986 0.1882 0.23218 0.19132 0.23565 C 0.19341 0.23796 0.19497 0.24097 0.19705 0.24329 C 0.20174 0.24861 0.20747 0.25208 0.21129 0.25856 C 0.2323 0.29282 0.2224 0.28056 0.23855 0.29838 C 0.23993 0.30231 0.24098 0.30648 0.24271 0.30995 C 0.24428 0.31273 0.24671 0.31481 0.24844 0.31759 C 0.25139 0.32176 0.254 0.32662 0.25712 0.33079 C 0.25834 0.33241 0.26007 0.3331 0.26129 0.33472 C 0.26528 0.33889 0.26928 0.34329 0.27275 0.34792 C 0.27587 0.35208 0.279 0.35972 0.28282 0.36319 C 0.28594 0.3662 0.28941 0.36829 0.29271 0.37083 C 0.29462 0.37477 0.29636 0.3787 0.29844 0.38218 C 0.30122 0.38657 0.30921 0.39745 0.31424 0.40139 C 0.31546 0.40231 0.31719 0.40231 0.31858 0.40324 C 0.32101 0.40486 0.32327 0.40694 0.3257 0.40903 C 0.32657 0.41204 0.32691 0.41597 0.32848 0.41852 C 0.32848 0.41852 0.33559 0.42315 0.33716 0.42431 L 0.33716 0.42431 L 0.33716 0.42431 " pathEditMode="relative" ptsTypes="AAAAAAAAAAAAAAAAAAAAAAAAAAAAAAAAAAAAAA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109" grpId="0"/>
      <p:bldP spid="99" grpId="0" animBg="1"/>
      <p:bldP spid="99" grpId="1" animBg="1"/>
      <p:bldP spid="104" grpId="0" animBg="1"/>
      <p:bldP spid="105" grpId="0" animBg="1"/>
      <p:bldP spid="106" grpId="0" animBg="1"/>
      <p:bldP spid="108" grpId="0" animBg="1"/>
      <p:bldP spid="9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nexVortex Peering Relationships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5" y="2845071"/>
            <a:ext cx="1152690" cy="256153"/>
          </a:xfrm>
          <a:prstGeom prst="rect">
            <a:avLst/>
          </a:prstGeom>
        </p:spPr>
      </p:pic>
      <p:sp>
        <p:nvSpPr>
          <p:cNvPr id="6" name="AutoShape 2" descr="Image result for cogen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7" y="5398622"/>
            <a:ext cx="1189906" cy="39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/>
          <a:lstStyle/>
          <a:p>
            <a:fld id="{96F038DD-3E78-4FD9-BD61-1B3455E457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48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80" y="4730483"/>
            <a:ext cx="761160" cy="53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D80C2-3C0E-4146-A598-555EA4C09F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905" b="30655"/>
          <a:stretch/>
        </p:blipFill>
        <p:spPr>
          <a:xfrm>
            <a:off x="534007" y="1502979"/>
            <a:ext cx="1578707" cy="7015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E9F0F76-1AE9-4681-A350-D6B19A1E1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2" y="2341928"/>
            <a:ext cx="1408176" cy="3657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ABBC20-F833-4AB0-A40D-7A861005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600" b="36801"/>
          <a:stretch/>
        </p:blipFill>
        <p:spPr>
          <a:xfrm>
            <a:off x="732810" y="3833190"/>
            <a:ext cx="1181100" cy="3732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4DB8876-F5D6-4AFE-B7EE-B8A492F227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1" y="4343797"/>
            <a:ext cx="1620479" cy="2493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B3E11D-D577-4650-AE2A-2CAEA1C0D7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9" y="3238607"/>
            <a:ext cx="1014983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F35971-57A9-4C35-B6A4-4FD0784CCC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1369" y="2012870"/>
            <a:ext cx="5808272" cy="32179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AAD507-47B5-42D1-B4F2-166F8FBA0817}"/>
              </a:ext>
            </a:extLst>
          </p:cNvPr>
          <p:cNvCxnSpPr>
            <a:cxnSpLocks/>
          </p:cNvCxnSpPr>
          <p:nvPr/>
        </p:nvCxnSpPr>
        <p:spPr>
          <a:xfrm flipV="1">
            <a:off x="2079413" y="4530504"/>
            <a:ext cx="3025987" cy="11306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DE1AA3-716A-462B-A484-541842A7CF26}"/>
              </a:ext>
            </a:extLst>
          </p:cNvPr>
          <p:cNvCxnSpPr>
            <a:cxnSpLocks/>
          </p:cNvCxnSpPr>
          <p:nvPr/>
        </p:nvCxnSpPr>
        <p:spPr>
          <a:xfrm>
            <a:off x="1998774" y="1623249"/>
            <a:ext cx="2192226" cy="5042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4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176B3-DCA5-45EA-A306-8AB96AFF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nVE</a:t>
            </a:r>
            <a:r>
              <a:rPr lang="en-US" dirty="0"/>
              <a:t> -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1346-8764-4F27-B851-DB1C802A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nexVortex designed, nexVortex software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Supports Up To 100 users per device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Supports 2 ISP connections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Plug-and-play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Managed by nexVortex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Monitoring via nexVortex Service Manager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t="12108" r="42155" b="36704"/>
          <a:stretch/>
        </p:blipFill>
        <p:spPr bwMode="auto">
          <a:xfrm>
            <a:off x="6659846" y="1676400"/>
            <a:ext cx="234942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8916" y="3124200"/>
            <a:ext cx="277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ex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ortex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dge device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)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B1290-8DDA-4DEA-9C08-2BB6A5A838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 Book"/>
              <a:ea typeface="+mn-ea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F2DC0A-36CB-4007-8C35-0A87CC01FFAE}"/>
              </a:ext>
            </a:extLst>
          </p:cNvPr>
          <p:cNvGrpSpPr/>
          <p:nvPr/>
        </p:nvGrpSpPr>
        <p:grpSpPr>
          <a:xfrm>
            <a:off x="6965758" y="3731131"/>
            <a:ext cx="1728662" cy="923330"/>
            <a:chOff x="4368800" y="4800600"/>
            <a:chExt cx="1728662" cy="9233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92C56A-36E6-4F6D-9627-F859A75E8181}"/>
                </a:ext>
              </a:extLst>
            </p:cNvPr>
            <p:cNvSpPr/>
            <p:nvPr/>
          </p:nvSpPr>
          <p:spPr>
            <a:xfrm>
              <a:off x="4368800" y="4800600"/>
              <a:ext cx="133882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srgbClr val="F49C3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$35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22AB8F-8E9B-483A-B2E0-F375E2E8B956}"/>
                </a:ext>
              </a:extLst>
            </p:cNvPr>
            <p:cNvSpPr/>
            <p:nvPr/>
          </p:nvSpPr>
          <p:spPr>
            <a:xfrm>
              <a:off x="5504031" y="5262265"/>
              <a:ext cx="59343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 w="0"/>
                  <a:solidFill>
                    <a:srgbClr val="F49C3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MRC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CCDE248-007E-4347-B49A-DF5C0B2DE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27" y="5205291"/>
            <a:ext cx="862450" cy="191656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89CD688F-3868-4C65-8856-906538896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12" y="5259088"/>
            <a:ext cx="810980" cy="26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8BE8327-7264-4848-B97B-67A3765A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22" y="5130102"/>
            <a:ext cx="704164" cy="49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33E0C-CA1E-46A4-ADF7-B46611A11B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905" b="30655"/>
          <a:stretch/>
        </p:blipFill>
        <p:spPr>
          <a:xfrm>
            <a:off x="23632" y="4953001"/>
            <a:ext cx="1284635" cy="570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FC65C6-73FA-49AA-8666-198217538E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79" y="5202752"/>
            <a:ext cx="1092046" cy="2836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0357B9-F4BD-4513-9408-B84D3B97D1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600" b="36801"/>
          <a:stretch/>
        </p:blipFill>
        <p:spPr>
          <a:xfrm>
            <a:off x="7571740" y="5130102"/>
            <a:ext cx="1344070" cy="4247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FA4423-5AEF-4624-810A-C67B1A1DF6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57" y="5229508"/>
            <a:ext cx="1351220" cy="2078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4496B3-C033-472E-ABAD-89E7798B30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73" y="5102342"/>
            <a:ext cx="999549" cy="3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85B0-6DE9-4A9B-8E15-4A901910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nexVortex Key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5D774-ACA6-4FD8-A52B-AA0566AEE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B3585-B731-485A-A664-C9D0CC4F487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2FF84-5E16-4D28-A70E-CA9127B8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87083"/>
            <a:ext cx="3143250" cy="2181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5F024D-1584-4A62-A752-6A5A1C4BC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343025"/>
            <a:ext cx="1752600" cy="2076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583693-8B18-4720-A33D-921D84442CCC}"/>
              </a:ext>
            </a:extLst>
          </p:cNvPr>
          <p:cNvSpPr/>
          <p:nvPr/>
        </p:nvSpPr>
        <p:spPr>
          <a:xfrm>
            <a:off x="2032601" y="3250467"/>
            <a:ext cx="2547109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accent3"/>
                </a:solidFill>
                <a:effectLst/>
              </a:rPr>
              <a:t>QAV</a:t>
            </a:r>
          </a:p>
          <a:p>
            <a:pPr algn="ctr"/>
            <a:endParaRPr lang="en-US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511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B355D7-B2E3-4019-BAFC-D2AE88466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027"/>
            <a:ext cx="6477000" cy="4034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EAA79E-FB6C-4BAA-88F9-683E6A2E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 Firewall Management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5BA3-5F7A-4BC8-A4A4-8BE6F58B7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4137"/>
            <a:ext cx="8229600" cy="779464"/>
          </a:xfrm>
        </p:spPr>
        <p:txBody>
          <a:bodyPr>
            <a:normAutofit/>
          </a:bodyPr>
          <a:lstStyle/>
          <a:p>
            <a:r>
              <a:rPr lang="en-US" dirty="0"/>
              <a:t>Simple and straightforward. Arrives configured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8F596-1C80-4915-AB67-04EE4CB1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B1290-8DDA-4DEA-9C08-2BB6A5A838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9BFAD0-F8B0-4E5C-B88C-4041F8E00BEC}"/>
              </a:ext>
            </a:extLst>
          </p:cNvPr>
          <p:cNvSpPr txBox="1">
            <a:spLocks/>
          </p:cNvSpPr>
          <p:nvPr/>
        </p:nvSpPr>
        <p:spPr>
          <a:xfrm>
            <a:off x="609600" y="5392736"/>
            <a:ext cx="8229600" cy="77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Book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Book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Book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Book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Book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8AA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Centralized  -- no need to be there</a:t>
            </a:r>
          </a:p>
        </p:txBody>
      </p:sp>
    </p:spTree>
    <p:extLst>
      <p:ext uri="{BB962C8B-B14F-4D97-AF65-F5344CB8AC3E}">
        <p14:creationId xmlns:p14="http://schemas.microsoft.com/office/powerpoint/2010/main" val="3976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BAFE-6BBF-4C5F-BD6B-85076839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Edge Concept 1: </a:t>
            </a:r>
            <a:r>
              <a:rPr lang="en-US" dirty="0">
                <a:solidFill>
                  <a:srgbClr val="F99D2A"/>
                </a:solidFill>
              </a:rPr>
              <a:t>Replication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1388006" y="3528166"/>
            <a:ext cx="66432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97698" y="2167588"/>
            <a:ext cx="570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Voice packets are replicated across multiple paths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A27EF9-7665-4999-BB1F-39883186DD78}"/>
              </a:ext>
            </a:extLst>
          </p:cNvPr>
          <p:cNvSpPr/>
          <p:nvPr/>
        </p:nvSpPr>
        <p:spPr>
          <a:xfrm>
            <a:off x="7640782" y="3248891"/>
            <a:ext cx="665018" cy="637309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mHV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305D8B-4837-4E4A-B140-5A75A81CEF71}"/>
              </a:ext>
            </a:extLst>
          </p:cNvPr>
          <p:cNvGrpSpPr/>
          <p:nvPr/>
        </p:nvGrpSpPr>
        <p:grpSpPr>
          <a:xfrm>
            <a:off x="1097698" y="3248891"/>
            <a:ext cx="617074" cy="617074"/>
            <a:chOff x="1309892" y="2469215"/>
            <a:chExt cx="617074" cy="61707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9EEE104-43D2-4855-AFC0-75B07A7E2858}"/>
                </a:ext>
              </a:extLst>
            </p:cNvPr>
            <p:cNvSpPr/>
            <p:nvPr/>
          </p:nvSpPr>
          <p:spPr>
            <a:xfrm>
              <a:off x="1309892" y="2469215"/>
              <a:ext cx="617074" cy="6170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BFEF23-3D75-467A-BF2F-7903367747D5}"/>
                </a:ext>
              </a:extLst>
            </p:cNvPr>
            <p:cNvSpPr txBox="1"/>
            <p:nvPr/>
          </p:nvSpPr>
          <p:spPr>
            <a:xfrm>
              <a:off x="1421316" y="25146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B31E6D-F4E6-4855-A923-003C03669883}"/>
              </a:ext>
            </a:extLst>
          </p:cNvPr>
          <p:cNvGrpSpPr/>
          <p:nvPr/>
        </p:nvGrpSpPr>
        <p:grpSpPr>
          <a:xfrm>
            <a:off x="2472123" y="2854033"/>
            <a:ext cx="4475018" cy="1446921"/>
            <a:chOff x="2472123" y="2854033"/>
            <a:chExt cx="4475018" cy="1446921"/>
          </a:xfrm>
        </p:grpSpPr>
        <p:sp>
          <p:nvSpPr>
            <p:cNvPr id="18" name="TextBox 17"/>
            <p:cNvSpPr txBox="1"/>
            <p:nvPr/>
          </p:nvSpPr>
          <p:spPr>
            <a:xfrm>
              <a:off x="2514600" y="3962400"/>
              <a:ext cx="5898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Edge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53060" y="3962400"/>
              <a:ext cx="50122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GW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6B88FFE-A00C-4D77-9018-F5B4B347F595}"/>
                </a:ext>
              </a:extLst>
            </p:cNvPr>
            <p:cNvGrpSpPr/>
            <p:nvPr/>
          </p:nvGrpSpPr>
          <p:grpSpPr>
            <a:xfrm>
              <a:off x="2779444" y="2854033"/>
              <a:ext cx="3879277" cy="1427023"/>
              <a:chOff x="2779444" y="2854033"/>
              <a:chExt cx="3879277" cy="142702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B27840F-554C-4EB1-8B4F-9B8E5260A4D9}"/>
                  </a:ext>
                </a:extLst>
              </p:cNvPr>
              <p:cNvSpPr/>
              <p:nvPr/>
            </p:nvSpPr>
            <p:spPr>
              <a:xfrm>
                <a:off x="3137141" y="2998112"/>
                <a:ext cx="3144982" cy="11189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Arc 14"/>
              <p:cNvSpPr/>
              <p:nvPr/>
            </p:nvSpPr>
            <p:spPr>
              <a:xfrm flipV="1">
                <a:off x="2848721" y="2854033"/>
                <a:ext cx="3810000" cy="1108363"/>
              </a:xfrm>
              <a:prstGeom prst="arc">
                <a:avLst>
                  <a:gd name="adj1" fmla="val 11144345"/>
                  <a:gd name="adj2" fmla="val 2127594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Arc 15"/>
              <p:cNvSpPr/>
              <p:nvPr/>
            </p:nvSpPr>
            <p:spPr>
              <a:xfrm rot="10800000" flipV="1">
                <a:off x="2779444" y="3172693"/>
                <a:ext cx="3810000" cy="1108363"/>
              </a:xfrm>
              <a:prstGeom prst="arc">
                <a:avLst>
                  <a:gd name="adj1" fmla="val 11144345"/>
                  <a:gd name="adj2" fmla="val 2127594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472123" y="3246854"/>
              <a:ext cx="665018" cy="63730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82123" y="3246854"/>
              <a:ext cx="665018" cy="63730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AA41B8B-CEF3-4BD4-A0D8-67C1D47A7756}"/>
              </a:ext>
            </a:extLst>
          </p:cNvPr>
          <p:cNvSpPr txBox="1"/>
          <p:nvPr/>
        </p:nvSpPr>
        <p:spPr>
          <a:xfrm>
            <a:off x="6543779" y="532168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Patent Pending</a:t>
            </a:r>
          </a:p>
        </p:txBody>
      </p:sp>
    </p:spTree>
    <p:extLst>
      <p:ext uri="{BB962C8B-B14F-4D97-AF65-F5344CB8AC3E}">
        <p14:creationId xmlns:p14="http://schemas.microsoft.com/office/powerpoint/2010/main" val="29549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7F77-52CD-4189-96AC-69BCBBE0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Stats Behind the Solution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ABC78-39B6-48F7-A7F0-77028804CCE1}"/>
              </a:ext>
            </a:extLst>
          </p:cNvPr>
          <p:cNvSpPr/>
          <p:nvPr/>
        </p:nvSpPr>
        <p:spPr>
          <a:xfrm>
            <a:off x="1524000" y="2185554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D4D5C-2660-41FE-9A23-018B724EB61B}"/>
              </a:ext>
            </a:extLst>
          </p:cNvPr>
          <p:cNvSpPr/>
          <p:nvPr/>
        </p:nvSpPr>
        <p:spPr>
          <a:xfrm>
            <a:off x="2613472" y="2185554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0B5498-EB37-4183-A4BD-2BB7518386C0}"/>
              </a:ext>
            </a:extLst>
          </p:cNvPr>
          <p:cNvSpPr/>
          <p:nvPr/>
        </p:nvSpPr>
        <p:spPr>
          <a:xfrm>
            <a:off x="3702944" y="2185554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98384-593F-4064-A92F-682E15DC8D83}"/>
              </a:ext>
            </a:extLst>
          </p:cNvPr>
          <p:cNvSpPr/>
          <p:nvPr/>
        </p:nvSpPr>
        <p:spPr>
          <a:xfrm>
            <a:off x="4792416" y="2185554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0CB2F-3780-4ECA-9FB3-A1D676E0BAD2}"/>
              </a:ext>
            </a:extLst>
          </p:cNvPr>
          <p:cNvSpPr/>
          <p:nvPr/>
        </p:nvSpPr>
        <p:spPr>
          <a:xfrm>
            <a:off x="5337152" y="2185554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726739-F64B-4AAB-8ED1-6799F84781CC}"/>
              </a:ext>
            </a:extLst>
          </p:cNvPr>
          <p:cNvSpPr/>
          <p:nvPr/>
        </p:nvSpPr>
        <p:spPr>
          <a:xfrm>
            <a:off x="5881888" y="2185554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1C9F28-43AA-4AF6-B772-7625E54CC445}"/>
              </a:ext>
            </a:extLst>
          </p:cNvPr>
          <p:cNvSpPr/>
          <p:nvPr/>
        </p:nvSpPr>
        <p:spPr>
          <a:xfrm>
            <a:off x="6426624" y="2185554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B6EC5C-26BB-4900-AF25-D9B2B2CEBAA2}"/>
              </a:ext>
            </a:extLst>
          </p:cNvPr>
          <p:cNvSpPr/>
          <p:nvPr/>
        </p:nvSpPr>
        <p:spPr>
          <a:xfrm>
            <a:off x="6971360" y="2185554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EC4572-58A0-4AB1-9576-706EE4F63DF8}"/>
              </a:ext>
            </a:extLst>
          </p:cNvPr>
          <p:cNvSpPr/>
          <p:nvPr/>
        </p:nvSpPr>
        <p:spPr>
          <a:xfrm>
            <a:off x="7516095" y="2185554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5DE603-E8BB-4E67-A7C0-F2DE1CB820DB}"/>
              </a:ext>
            </a:extLst>
          </p:cNvPr>
          <p:cNvSpPr/>
          <p:nvPr/>
        </p:nvSpPr>
        <p:spPr>
          <a:xfrm>
            <a:off x="1524000" y="3009899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8674E8-1C64-49A6-9319-74A16F85E87C}"/>
              </a:ext>
            </a:extLst>
          </p:cNvPr>
          <p:cNvSpPr/>
          <p:nvPr/>
        </p:nvSpPr>
        <p:spPr>
          <a:xfrm>
            <a:off x="2068736" y="3009899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2082AB-2104-4C66-A59C-F764834A2FE6}"/>
              </a:ext>
            </a:extLst>
          </p:cNvPr>
          <p:cNvSpPr/>
          <p:nvPr/>
        </p:nvSpPr>
        <p:spPr>
          <a:xfrm>
            <a:off x="2613472" y="3009899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956A4A-D44F-4B35-9C85-07F439639F79}"/>
              </a:ext>
            </a:extLst>
          </p:cNvPr>
          <p:cNvSpPr/>
          <p:nvPr/>
        </p:nvSpPr>
        <p:spPr>
          <a:xfrm>
            <a:off x="3702944" y="3009899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CBF5CE-B8C7-40AF-AFDA-50C3DD94508B}"/>
              </a:ext>
            </a:extLst>
          </p:cNvPr>
          <p:cNvSpPr/>
          <p:nvPr/>
        </p:nvSpPr>
        <p:spPr>
          <a:xfrm>
            <a:off x="4247680" y="3009899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0D0F58-32B4-46F5-A19E-C80DF00120E7}"/>
              </a:ext>
            </a:extLst>
          </p:cNvPr>
          <p:cNvSpPr/>
          <p:nvPr/>
        </p:nvSpPr>
        <p:spPr>
          <a:xfrm>
            <a:off x="4792416" y="3009899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0BA960-EF69-4C45-B5B6-6183905C569A}"/>
              </a:ext>
            </a:extLst>
          </p:cNvPr>
          <p:cNvSpPr/>
          <p:nvPr/>
        </p:nvSpPr>
        <p:spPr>
          <a:xfrm>
            <a:off x="5881888" y="3009899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762E2C-B133-47E0-988D-3DBFE806F443}"/>
              </a:ext>
            </a:extLst>
          </p:cNvPr>
          <p:cNvSpPr/>
          <p:nvPr/>
        </p:nvSpPr>
        <p:spPr>
          <a:xfrm>
            <a:off x="6971360" y="3009899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95AE9F-70AE-4CCC-98C5-14B52E38FB87}"/>
              </a:ext>
            </a:extLst>
          </p:cNvPr>
          <p:cNvSpPr/>
          <p:nvPr/>
        </p:nvSpPr>
        <p:spPr>
          <a:xfrm>
            <a:off x="7516095" y="3009899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585C26-2C38-42D2-B0C2-451EF6B1DA5A}"/>
              </a:ext>
            </a:extLst>
          </p:cNvPr>
          <p:cNvCxnSpPr>
            <a:cxnSpLocks/>
          </p:cNvCxnSpPr>
          <p:nvPr/>
        </p:nvCxnSpPr>
        <p:spPr>
          <a:xfrm>
            <a:off x="1216152" y="4000499"/>
            <a:ext cx="70896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050AA4D-AEF3-4CE6-A73E-54574F6FCAFD}"/>
              </a:ext>
            </a:extLst>
          </p:cNvPr>
          <p:cNvSpPr/>
          <p:nvPr/>
        </p:nvSpPr>
        <p:spPr>
          <a:xfrm>
            <a:off x="1524000" y="4419600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1129E9-4FD0-467E-B4BD-5E3E57688C02}"/>
              </a:ext>
            </a:extLst>
          </p:cNvPr>
          <p:cNvSpPr/>
          <p:nvPr/>
        </p:nvSpPr>
        <p:spPr>
          <a:xfrm>
            <a:off x="2068736" y="4419600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6F4D59-DBBD-441E-BB2B-34C8498BB35C}"/>
              </a:ext>
            </a:extLst>
          </p:cNvPr>
          <p:cNvSpPr/>
          <p:nvPr/>
        </p:nvSpPr>
        <p:spPr>
          <a:xfrm>
            <a:off x="2613472" y="4419600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B408F9-65D1-4208-B0C0-0A83666693AC}"/>
              </a:ext>
            </a:extLst>
          </p:cNvPr>
          <p:cNvSpPr/>
          <p:nvPr/>
        </p:nvSpPr>
        <p:spPr>
          <a:xfrm>
            <a:off x="3702944" y="4419600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B3F0B3-DE3F-43BE-B88C-0A722250BBB0}"/>
              </a:ext>
            </a:extLst>
          </p:cNvPr>
          <p:cNvSpPr/>
          <p:nvPr/>
        </p:nvSpPr>
        <p:spPr>
          <a:xfrm>
            <a:off x="4247680" y="4419600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594737-9101-45B4-8FAF-ACDE81B24DD3}"/>
              </a:ext>
            </a:extLst>
          </p:cNvPr>
          <p:cNvSpPr/>
          <p:nvPr/>
        </p:nvSpPr>
        <p:spPr>
          <a:xfrm>
            <a:off x="4792416" y="4419600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2D917B-F1AD-469C-87F2-153C0F0CD3E7}"/>
              </a:ext>
            </a:extLst>
          </p:cNvPr>
          <p:cNvSpPr/>
          <p:nvPr/>
        </p:nvSpPr>
        <p:spPr>
          <a:xfrm>
            <a:off x="5337152" y="4419600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1012BB-27BE-4147-B4D4-8C9688E02C23}"/>
              </a:ext>
            </a:extLst>
          </p:cNvPr>
          <p:cNvSpPr/>
          <p:nvPr/>
        </p:nvSpPr>
        <p:spPr>
          <a:xfrm>
            <a:off x="5881888" y="4419600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061354-FA8E-494D-9C47-2A41DDC18F76}"/>
              </a:ext>
            </a:extLst>
          </p:cNvPr>
          <p:cNvSpPr/>
          <p:nvPr/>
        </p:nvSpPr>
        <p:spPr>
          <a:xfrm>
            <a:off x="6426624" y="4419600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39677A-0EB1-4026-96EF-B215D9D4758D}"/>
              </a:ext>
            </a:extLst>
          </p:cNvPr>
          <p:cNvSpPr/>
          <p:nvPr/>
        </p:nvSpPr>
        <p:spPr>
          <a:xfrm>
            <a:off x="6971360" y="4419600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2DC9734-0B2D-43E9-AF41-AA7C3094F58F}"/>
              </a:ext>
            </a:extLst>
          </p:cNvPr>
          <p:cNvSpPr/>
          <p:nvPr/>
        </p:nvSpPr>
        <p:spPr>
          <a:xfrm>
            <a:off x="7516095" y="4419600"/>
            <a:ext cx="381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096638-5791-4B45-9E18-20C48DBE38CD}"/>
              </a:ext>
            </a:extLst>
          </p:cNvPr>
          <p:cNvSpPr txBox="1"/>
          <p:nvPr/>
        </p:nvSpPr>
        <p:spPr>
          <a:xfrm>
            <a:off x="228600" y="2114444"/>
            <a:ext cx="1101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ISP 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C08D42-B5E1-45BA-AA9D-DD00C89FD4E4}"/>
              </a:ext>
            </a:extLst>
          </p:cNvPr>
          <p:cNvSpPr txBox="1"/>
          <p:nvPr/>
        </p:nvSpPr>
        <p:spPr>
          <a:xfrm>
            <a:off x="228600" y="2878069"/>
            <a:ext cx="1114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ISP 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3F9B6E-84C9-4F02-89FF-12917333F9E2}"/>
              </a:ext>
            </a:extLst>
          </p:cNvPr>
          <p:cNvSpPr txBox="1"/>
          <p:nvPr/>
        </p:nvSpPr>
        <p:spPr>
          <a:xfrm>
            <a:off x="295511" y="4367432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A+B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F815FD8-6637-41A8-98A1-DA9AC7E1C50B}"/>
              </a:ext>
            </a:extLst>
          </p:cNvPr>
          <p:cNvSpPr/>
          <p:nvPr/>
        </p:nvSpPr>
        <p:spPr>
          <a:xfrm>
            <a:off x="2870937" y="4227132"/>
            <a:ext cx="928252" cy="928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DF9C0831-91EB-4080-8AAF-0FD2E6902CD4}"/>
              </a:ext>
            </a:extLst>
          </p:cNvPr>
          <p:cNvSpPr/>
          <p:nvPr/>
        </p:nvSpPr>
        <p:spPr>
          <a:xfrm>
            <a:off x="3635243" y="5155384"/>
            <a:ext cx="1538173" cy="900546"/>
          </a:xfrm>
          <a:prstGeom prst="wedgeRectCallout">
            <a:avLst>
              <a:gd name="adj1" fmla="val -69418"/>
              <a:gd name="adj2" fmla="val -10911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t>Assumes both ISPs lose the voice packet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5510E7-B9EC-440A-96AE-E531B70B0B84}"/>
              </a:ext>
            </a:extLst>
          </p:cNvPr>
          <p:cNvSpPr txBox="1"/>
          <p:nvPr/>
        </p:nvSpPr>
        <p:spPr>
          <a:xfrm>
            <a:off x="8153400" y="2114444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CB79A2-3821-4283-9F9C-2601CB6CFC06}"/>
              </a:ext>
            </a:extLst>
          </p:cNvPr>
          <p:cNvSpPr txBox="1"/>
          <p:nvPr/>
        </p:nvSpPr>
        <p:spPr>
          <a:xfrm>
            <a:off x="8153400" y="2878069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20%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F146A2-4EBB-492A-B6F4-A4C0270D3C15}"/>
              </a:ext>
            </a:extLst>
          </p:cNvPr>
          <p:cNvGrpSpPr/>
          <p:nvPr/>
        </p:nvGrpSpPr>
        <p:grpSpPr>
          <a:xfrm>
            <a:off x="5527652" y="5144457"/>
            <a:ext cx="3146351" cy="769441"/>
            <a:chOff x="5474321" y="5105400"/>
            <a:chExt cx="2604492" cy="76944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EC7A41A-585C-4553-9E69-00D7C9E6362F}"/>
                </a:ext>
              </a:extLst>
            </p:cNvPr>
            <p:cNvSpPr txBox="1"/>
            <p:nvPr/>
          </p:nvSpPr>
          <p:spPr>
            <a:xfrm>
              <a:off x="5474321" y="5304344"/>
              <a:ext cx="9044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10%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E67A73-B5CD-4ABB-943D-012AB7F549A4}"/>
                </a:ext>
              </a:extLst>
            </p:cNvPr>
            <p:cNvSpPr txBox="1"/>
            <p:nvPr/>
          </p:nvSpPr>
          <p:spPr>
            <a:xfrm>
              <a:off x="6355542" y="5304344"/>
              <a:ext cx="9044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20%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3887B6A-7290-4214-83DE-AF0003794470}"/>
                </a:ext>
              </a:extLst>
            </p:cNvPr>
            <p:cNvSpPr txBox="1"/>
            <p:nvPr/>
          </p:nvSpPr>
          <p:spPr>
            <a:xfrm>
              <a:off x="7259957" y="5304344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2%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518B895-B099-4B66-BA16-E1C9D6CF0063}"/>
                </a:ext>
              </a:extLst>
            </p:cNvPr>
            <p:cNvSpPr txBox="1"/>
            <p:nvPr/>
          </p:nvSpPr>
          <p:spPr>
            <a:xfrm>
              <a:off x="6119370" y="525780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x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E0B3497-D3D7-48A9-8C24-927A4A6CA97E}"/>
                </a:ext>
              </a:extLst>
            </p:cNvPr>
            <p:cNvSpPr txBox="1"/>
            <p:nvPr/>
          </p:nvSpPr>
          <p:spPr>
            <a:xfrm>
              <a:off x="6991274" y="5304344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=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615B408-423D-4327-8F30-40A7585BFB59}"/>
                </a:ext>
              </a:extLst>
            </p:cNvPr>
            <p:cNvSpPr txBox="1"/>
            <p:nvPr/>
          </p:nvSpPr>
          <p:spPr>
            <a:xfrm>
              <a:off x="7706595" y="5105400"/>
              <a:ext cx="3722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!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676FB21-328A-4108-971B-319C4A03B042}"/>
              </a:ext>
            </a:extLst>
          </p:cNvPr>
          <p:cNvSpPr txBox="1"/>
          <p:nvPr/>
        </p:nvSpPr>
        <p:spPr>
          <a:xfrm>
            <a:off x="8077257" y="1430729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Packet  </a:t>
            </a:r>
          </a:p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Loss</a:t>
            </a:r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038DD-3E78-4FD9-BD61-1B3455E457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Book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5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DE2D-FA95-496E-9788-7AE1F6648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Edge Concept 2: </a:t>
            </a:r>
            <a:r>
              <a:rPr lang="en-US" dirty="0">
                <a:solidFill>
                  <a:srgbClr val="F99D2A"/>
                </a:solidFill>
              </a:rPr>
              <a:t>Multiple Paths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FD04F1-CF32-4876-BABC-D9479B0C7B02}"/>
              </a:ext>
            </a:extLst>
          </p:cNvPr>
          <p:cNvSpPr/>
          <p:nvPr/>
        </p:nvSpPr>
        <p:spPr>
          <a:xfrm>
            <a:off x="1981200" y="2971800"/>
            <a:ext cx="137160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03325-D3C7-4E14-B3BB-332D980C09C2}"/>
              </a:ext>
            </a:extLst>
          </p:cNvPr>
          <p:cNvSpPr/>
          <p:nvPr/>
        </p:nvSpPr>
        <p:spPr>
          <a:xfrm>
            <a:off x="5257800" y="2209800"/>
            <a:ext cx="1371600" cy="2438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C02FF-F246-4F27-A7A0-F7098254485F}"/>
              </a:ext>
            </a:extLst>
          </p:cNvPr>
          <p:cNvSpPr txBox="1"/>
          <p:nvPr/>
        </p:nvSpPr>
        <p:spPr>
          <a:xfrm>
            <a:off x="1801563" y="5255680"/>
            <a:ext cx="5285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Tunnels Consist of Multiple Paths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C163FF-69B4-4165-81A2-A0109725374A}"/>
              </a:ext>
            </a:extLst>
          </p:cNvPr>
          <p:cNvSpPr txBox="1"/>
          <p:nvPr/>
        </p:nvSpPr>
        <p:spPr>
          <a:xfrm>
            <a:off x="2057400" y="248339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8E665-81EE-4014-9AA0-259E6CE93814}"/>
              </a:ext>
            </a:extLst>
          </p:cNvPr>
          <p:cNvSpPr txBox="1"/>
          <p:nvPr/>
        </p:nvSpPr>
        <p:spPr>
          <a:xfrm>
            <a:off x="5257800" y="162853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11902A-8904-467A-9884-9A1D2D5273F5}"/>
              </a:ext>
            </a:extLst>
          </p:cNvPr>
          <p:cNvCxnSpPr/>
          <p:nvPr/>
        </p:nvCxnSpPr>
        <p:spPr>
          <a:xfrm flipV="1">
            <a:off x="3352800" y="2438400"/>
            <a:ext cx="1905000" cy="6408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580550-BA14-486A-83A7-64D1B569593E}"/>
              </a:ext>
            </a:extLst>
          </p:cNvPr>
          <p:cNvCxnSpPr/>
          <p:nvPr/>
        </p:nvCxnSpPr>
        <p:spPr>
          <a:xfrm>
            <a:off x="3352800" y="3064663"/>
            <a:ext cx="1905000" cy="11858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A9E3C3-E67F-4CEE-B61C-2FB35EE0D143}"/>
              </a:ext>
            </a:extLst>
          </p:cNvPr>
          <p:cNvCxnSpPr/>
          <p:nvPr/>
        </p:nvCxnSpPr>
        <p:spPr>
          <a:xfrm flipV="1">
            <a:off x="3352800" y="2971800"/>
            <a:ext cx="1905000" cy="6379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E2B3B3-BA55-45F8-B664-A3CD64B73FB9}"/>
              </a:ext>
            </a:extLst>
          </p:cNvPr>
          <p:cNvCxnSpPr/>
          <p:nvPr/>
        </p:nvCxnSpPr>
        <p:spPr>
          <a:xfrm>
            <a:off x="3352800" y="3609731"/>
            <a:ext cx="1905000" cy="6408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1B188D4-011F-4504-AE22-21476D31AE4B}"/>
              </a:ext>
            </a:extLst>
          </p:cNvPr>
          <p:cNvSpPr txBox="1"/>
          <p:nvPr/>
        </p:nvSpPr>
        <p:spPr>
          <a:xfrm>
            <a:off x="7279387" y="130706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Patent Pending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6E743A-D34B-493A-B6C5-60CF5845AEED}"/>
              </a:ext>
            </a:extLst>
          </p:cNvPr>
          <p:cNvSpPr txBox="1"/>
          <p:nvPr/>
        </p:nvSpPr>
        <p:spPr>
          <a:xfrm>
            <a:off x="2209800" y="299241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710848-56D6-4B04-AF6A-0A517BDE0A25}"/>
              </a:ext>
            </a:extLst>
          </p:cNvPr>
          <p:cNvSpPr txBox="1"/>
          <p:nvPr/>
        </p:nvSpPr>
        <p:spPr>
          <a:xfrm>
            <a:off x="2209800" y="3500785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 2</a:t>
            </a:r>
          </a:p>
        </p:txBody>
      </p:sp>
    </p:spTree>
    <p:extLst>
      <p:ext uri="{BB962C8B-B14F-4D97-AF65-F5344CB8AC3E}">
        <p14:creationId xmlns:p14="http://schemas.microsoft.com/office/powerpoint/2010/main" val="24573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FD06-C656-4F66-8B94-3F5CDE4F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Edge Concept 3: </a:t>
            </a:r>
            <a:r>
              <a:rPr lang="en-US" dirty="0">
                <a:solidFill>
                  <a:srgbClr val="F99D2A"/>
                </a:solidFill>
              </a:rPr>
              <a:t>Path Escalation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DD70D-7C71-4249-AB12-6A90BC7C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/>
              <a:t>Paths Have Weighted Cost</a:t>
            </a:r>
          </a:p>
          <a:p>
            <a:r>
              <a:rPr lang="en-US" dirty="0"/>
              <a:t>Paths Are Activated,</a:t>
            </a:r>
            <a:br>
              <a:rPr lang="en-US" dirty="0"/>
            </a:br>
            <a:r>
              <a:rPr lang="en-US" dirty="0"/>
              <a:t>Deactivated Automatically Using a Dynamic Escalation Model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6D9DDB-B913-4EE7-BEAC-F98D22F29D32}"/>
              </a:ext>
            </a:extLst>
          </p:cNvPr>
          <p:cNvCxnSpPr/>
          <p:nvPr/>
        </p:nvCxnSpPr>
        <p:spPr>
          <a:xfrm>
            <a:off x="5791200" y="4724400"/>
            <a:ext cx="25146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62BFEF-5FB8-4857-A01B-ED6A983DD6B9}"/>
              </a:ext>
            </a:extLst>
          </p:cNvPr>
          <p:cNvCxnSpPr/>
          <p:nvPr/>
        </p:nvCxnSpPr>
        <p:spPr>
          <a:xfrm>
            <a:off x="5791200" y="4191000"/>
            <a:ext cx="25146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96FF97-C402-4EF0-9A87-30B2AF0F5544}"/>
              </a:ext>
            </a:extLst>
          </p:cNvPr>
          <p:cNvCxnSpPr/>
          <p:nvPr/>
        </p:nvCxnSpPr>
        <p:spPr>
          <a:xfrm>
            <a:off x="5791200" y="3657600"/>
            <a:ext cx="25146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F7966C-D92C-4F64-B0BE-2E04650C7C60}"/>
              </a:ext>
            </a:extLst>
          </p:cNvPr>
          <p:cNvCxnSpPr/>
          <p:nvPr/>
        </p:nvCxnSpPr>
        <p:spPr>
          <a:xfrm>
            <a:off x="5791200" y="3124200"/>
            <a:ext cx="25146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64EE87-BBC4-4BB9-B374-3092CDC3659F}"/>
              </a:ext>
            </a:extLst>
          </p:cNvPr>
          <p:cNvCxnSpPr/>
          <p:nvPr/>
        </p:nvCxnSpPr>
        <p:spPr>
          <a:xfrm>
            <a:off x="5791200" y="2590800"/>
            <a:ext cx="25146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B3C1B6-B92B-4DE5-AD4E-3399331D27E6}"/>
              </a:ext>
            </a:extLst>
          </p:cNvPr>
          <p:cNvCxnSpPr/>
          <p:nvPr/>
        </p:nvCxnSpPr>
        <p:spPr>
          <a:xfrm>
            <a:off x="5791200" y="5257800"/>
            <a:ext cx="26670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48384E-2A5F-4832-A84B-42E518A668C8}"/>
              </a:ext>
            </a:extLst>
          </p:cNvPr>
          <p:cNvCxnSpPr>
            <a:cxnSpLocks/>
          </p:cNvCxnSpPr>
          <p:nvPr/>
        </p:nvCxnSpPr>
        <p:spPr>
          <a:xfrm flipV="1">
            <a:off x="5791200" y="2286000"/>
            <a:ext cx="0" cy="295187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720281-F9BC-4059-B59B-6D22C2344EB6}"/>
              </a:ext>
            </a:extLst>
          </p:cNvPr>
          <p:cNvSpPr txBox="1"/>
          <p:nvPr/>
        </p:nvSpPr>
        <p:spPr>
          <a:xfrm>
            <a:off x="6858000" y="5421868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B00F43-65C6-457B-9FD5-A8E14091B418}"/>
              </a:ext>
            </a:extLst>
          </p:cNvPr>
          <p:cNvSpPr txBox="1"/>
          <p:nvPr/>
        </p:nvSpPr>
        <p:spPr>
          <a:xfrm rot="16200000">
            <a:off x="4799683" y="367851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Escalation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536D86F-D07F-48A0-B191-0F6C2FAFDFA8}"/>
              </a:ext>
            </a:extLst>
          </p:cNvPr>
          <p:cNvGrpSpPr/>
          <p:nvPr/>
        </p:nvGrpSpPr>
        <p:grpSpPr>
          <a:xfrm>
            <a:off x="5791200" y="2590800"/>
            <a:ext cx="2514600" cy="2667000"/>
            <a:chOff x="5791200" y="2590800"/>
            <a:chExt cx="2514600" cy="26670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B60DA1-3472-4271-BC74-0B80C73AFE2B}"/>
                </a:ext>
              </a:extLst>
            </p:cNvPr>
            <p:cNvGrpSpPr/>
            <p:nvPr/>
          </p:nvGrpSpPr>
          <p:grpSpPr>
            <a:xfrm>
              <a:off x="5791200" y="2590800"/>
              <a:ext cx="1905000" cy="2667000"/>
              <a:chOff x="5791200" y="2590800"/>
              <a:chExt cx="1905000" cy="2667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00C3FF0-B908-453F-AB9E-D348155E6381}"/>
                  </a:ext>
                </a:extLst>
              </p:cNvPr>
              <p:cNvCxnSpPr/>
              <p:nvPr/>
            </p:nvCxnSpPr>
            <p:spPr>
              <a:xfrm flipV="1">
                <a:off x="6248400" y="3657600"/>
                <a:ext cx="0" cy="158027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87F2462-E6DA-4DF4-8790-C444550B773D}"/>
                  </a:ext>
                </a:extLst>
              </p:cNvPr>
              <p:cNvCxnSpPr/>
              <p:nvPr/>
            </p:nvCxnSpPr>
            <p:spPr>
              <a:xfrm>
                <a:off x="5791200" y="5257800"/>
                <a:ext cx="4572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5F91D12-02E3-4041-9F15-ADADEA83C3FE}"/>
                  </a:ext>
                </a:extLst>
              </p:cNvPr>
              <p:cNvCxnSpPr/>
              <p:nvPr/>
            </p:nvCxnSpPr>
            <p:spPr>
              <a:xfrm>
                <a:off x="6248400" y="3665806"/>
                <a:ext cx="4572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A1D1793-765E-4D9C-AA9A-7CE98AA0DAE2}"/>
                  </a:ext>
                </a:extLst>
              </p:cNvPr>
              <p:cNvCxnSpPr/>
              <p:nvPr/>
            </p:nvCxnSpPr>
            <p:spPr>
              <a:xfrm>
                <a:off x="6705600" y="3657600"/>
                <a:ext cx="0" cy="533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9A9D2DC-1176-4689-93D5-30246A5A96A9}"/>
                  </a:ext>
                </a:extLst>
              </p:cNvPr>
              <p:cNvCxnSpPr/>
              <p:nvPr/>
            </p:nvCxnSpPr>
            <p:spPr>
              <a:xfrm>
                <a:off x="6745317" y="4196861"/>
                <a:ext cx="4572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37B1A20-8210-4CFD-9870-E5961B84ACDC}"/>
                  </a:ext>
                </a:extLst>
              </p:cNvPr>
              <p:cNvCxnSpPr/>
              <p:nvPr/>
            </p:nvCxnSpPr>
            <p:spPr>
              <a:xfrm>
                <a:off x="7229926" y="2591972"/>
                <a:ext cx="4572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2A86F00-B08D-4395-A07F-ED230929E3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5483" y="2590800"/>
                <a:ext cx="0" cy="15924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14097F5-7B03-4A80-9505-72FF565F6602}"/>
                  </a:ext>
                </a:extLst>
              </p:cNvPr>
              <p:cNvCxnSpPr/>
              <p:nvPr/>
            </p:nvCxnSpPr>
            <p:spPr>
              <a:xfrm>
                <a:off x="7696200" y="2590800"/>
                <a:ext cx="0" cy="264707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9128F32-0B73-4AC7-BAFE-CB70212B6B3A}"/>
                </a:ext>
              </a:extLst>
            </p:cNvPr>
            <p:cNvCxnSpPr/>
            <p:nvPr/>
          </p:nvCxnSpPr>
          <p:spPr>
            <a:xfrm>
              <a:off x="7687126" y="5237871"/>
              <a:ext cx="6186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52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5055-B0C4-40C6-ACD7-0A092AD0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Use Case – Mission Critical Voice </a:t>
            </a:r>
            <a:r>
              <a:rPr lang="en-US" sz="2000" dirty="0"/>
              <a:t>(</a:t>
            </a:r>
            <a:r>
              <a:rPr lang="en-US" sz="2000" dirty="0" err="1"/>
              <a:t>mSIP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031F1-1760-4F47-932C-87A047706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B3585-B731-485A-A664-C9D0CC4F4876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9" name="Freeform 5"/>
          <p:cNvSpPr>
            <a:spLocks noChangeAspect="1" noEditPoints="1"/>
          </p:cNvSpPr>
          <p:nvPr/>
        </p:nvSpPr>
        <p:spPr bwMode="auto">
          <a:xfrm>
            <a:off x="2108200" y="4065588"/>
            <a:ext cx="842963" cy="420688"/>
          </a:xfrm>
          <a:custGeom>
            <a:avLst/>
            <a:gdLst>
              <a:gd name="T0" fmla="*/ 531 w 531"/>
              <a:gd name="T1" fmla="*/ 117 h 265"/>
              <a:gd name="T2" fmla="*/ 448 w 531"/>
              <a:gd name="T3" fmla="*/ 150 h 265"/>
              <a:gd name="T4" fmla="*/ 514 w 531"/>
              <a:gd name="T5" fmla="*/ 165 h 265"/>
              <a:gd name="T6" fmla="*/ 531 w 531"/>
              <a:gd name="T7" fmla="*/ 216 h 265"/>
              <a:gd name="T8" fmla="*/ 448 w 531"/>
              <a:gd name="T9" fmla="*/ 249 h 265"/>
              <a:gd name="T10" fmla="*/ 430 w 531"/>
              <a:gd name="T11" fmla="*/ 265 h 265"/>
              <a:gd name="T12" fmla="*/ 199 w 531"/>
              <a:gd name="T13" fmla="*/ 265 h 265"/>
              <a:gd name="T14" fmla="*/ 0 w 531"/>
              <a:gd name="T15" fmla="*/ 249 h 265"/>
              <a:gd name="T16" fmla="*/ 33 w 531"/>
              <a:gd name="T17" fmla="*/ 216 h 265"/>
              <a:gd name="T18" fmla="*/ 33 w 531"/>
              <a:gd name="T19" fmla="*/ 165 h 265"/>
              <a:gd name="T20" fmla="*/ 49 w 531"/>
              <a:gd name="T21" fmla="*/ 150 h 265"/>
              <a:gd name="T22" fmla="*/ 33 w 531"/>
              <a:gd name="T23" fmla="*/ 117 h 265"/>
              <a:gd name="T24" fmla="*/ 33 w 531"/>
              <a:gd name="T25" fmla="*/ 66 h 265"/>
              <a:gd name="T26" fmla="*/ 49 w 531"/>
              <a:gd name="T27" fmla="*/ 48 h 265"/>
              <a:gd name="T28" fmla="*/ 16 w 531"/>
              <a:gd name="T29" fmla="*/ 0 h 265"/>
              <a:gd name="T30" fmla="*/ 214 w 531"/>
              <a:gd name="T31" fmla="*/ 0 h 265"/>
              <a:gd name="T32" fmla="*/ 448 w 531"/>
              <a:gd name="T33" fmla="*/ 0 h 265"/>
              <a:gd name="T34" fmla="*/ 448 w 531"/>
              <a:gd name="T35" fmla="*/ 48 h 265"/>
              <a:gd name="T36" fmla="*/ 531 w 531"/>
              <a:gd name="T37" fmla="*/ 66 h 265"/>
              <a:gd name="T38" fmla="*/ 381 w 531"/>
              <a:gd name="T39" fmla="*/ 48 h 265"/>
              <a:gd name="T40" fmla="*/ 331 w 531"/>
              <a:gd name="T41" fmla="*/ 48 h 265"/>
              <a:gd name="T42" fmla="*/ 265 w 531"/>
              <a:gd name="T43" fmla="*/ 66 h 265"/>
              <a:gd name="T44" fmla="*/ 364 w 531"/>
              <a:gd name="T45" fmla="*/ 99 h 265"/>
              <a:gd name="T46" fmla="*/ 315 w 531"/>
              <a:gd name="T47" fmla="*/ 165 h 265"/>
              <a:gd name="T48" fmla="*/ 331 w 531"/>
              <a:gd name="T49" fmla="*/ 199 h 265"/>
              <a:gd name="T50" fmla="*/ 199 w 531"/>
              <a:gd name="T51" fmla="*/ 199 h 265"/>
              <a:gd name="T52" fmla="*/ 214 w 531"/>
              <a:gd name="T53" fmla="*/ 165 h 265"/>
              <a:gd name="T54" fmla="*/ 315 w 531"/>
              <a:gd name="T55" fmla="*/ 117 h 265"/>
              <a:gd name="T56" fmla="*/ 214 w 531"/>
              <a:gd name="T57" fmla="*/ 150 h 265"/>
              <a:gd name="T58" fmla="*/ 315 w 531"/>
              <a:gd name="T59" fmla="*/ 117 h 265"/>
              <a:gd name="T60" fmla="*/ 249 w 531"/>
              <a:gd name="T61" fmla="*/ 99 h 265"/>
              <a:gd name="T62" fmla="*/ 148 w 531"/>
              <a:gd name="T63" fmla="*/ 66 h 265"/>
              <a:gd name="T64" fmla="*/ 265 w 531"/>
              <a:gd name="T65" fmla="*/ 48 h 265"/>
              <a:gd name="T66" fmla="*/ 214 w 531"/>
              <a:gd name="T67" fmla="*/ 48 h 265"/>
              <a:gd name="T68" fmla="*/ 199 w 531"/>
              <a:gd name="T69" fmla="*/ 48 h 265"/>
              <a:gd name="T70" fmla="*/ 82 w 531"/>
              <a:gd name="T71" fmla="*/ 99 h 265"/>
              <a:gd name="T72" fmla="*/ 99 w 531"/>
              <a:gd name="T73" fmla="*/ 66 h 265"/>
              <a:gd name="T74" fmla="*/ 82 w 531"/>
              <a:gd name="T75" fmla="*/ 99 h 265"/>
              <a:gd name="T76" fmla="*/ 199 w 531"/>
              <a:gd name="T77" fmla="*/ 150 h 265"/>
              <a:gd name="T78" fmla="*/ 99 w 531"/>
              <a:gd name="T79" fmla="*/ 117 h 265"/>
              <a:gd name="T80" fmla="*/ 132 w 531"/>
              <a:gd name="T81" fmla="*/ 199 h 265"/>
              <a:gd name="T82" fmla="*/ 49 w 531"/>
              <a:gd name="T83" fmla="*/ 165 h 265"/>
              <a:gd name="T84" fmla="*/ 148 w 531"/>
              <a:gd name="T85" fmla="*/ 216 h 265"/>
              <a:gd name="T86" fmla="*/ 199 w 531"/>
              <a:gd name="T87" fmla="*/ 249 h 265"/>
              <a:gd name="T88" fmla="*/ 249 w 531"/>
              <a:gd name="T89" fmla="*/ 216 h 265"/>
              <a:gd name="T90" fmla="*/ 315 w 531"/>
              <a:gd name="T91" fmla="*/ 216 h 265"/>
              <a:gd name="T92" fmla="*/ 331 w 531"/>
              <a:gd name="T93" fmla="*/ 216 h 265"/>
              <a:gd name="T94" fmla="*/ 448 w 531"/>
              <a:gd name="T95" fmla="*/ 165 h 265"/>
              <a:gd name="T96" fmla="*/ 430 w 531"/>
              <a:gd name="T97" fmla="*/ 199 h 265"/>
              <a:gd name="T98" fmla="*/ 448 w 531"/>
              <a:gd name="T99" fmla="*/ 165 h 265"/>
              <a:gd name="T100" fmla="*/ 331 w 531"/>
              <a:gd name="T101" fmla="*/ 117 h 265"/>
              <a:gd name="T102" fmla="*/ 430 w 531"/>
              <a:gd name="T103" fmla="*/ 150 h 265"/>
              <a:gd name="T104" fmla="*/ 430 w 531"/>
              <a:gd name="T105" fmla="*/ 66 h 265"/>
              <a:gd name="T106" fmla="*/ 448 w 531"/>
              <a:gd name="T107" fmla="*/ 99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31" h="265">
                <a:moveTo>
                  <a:pt x="496" y="66"/>
                </a:moveTo>
                <a:lnTo>
                  <a:pt x="496" y="99"/>
                </a:lnTo>
                <a:lnTo>
                  <a:pt x="531" y="99"/>
                </a:lnTo>
                <a:lnTo>
                  <a:pt x="531" y="117"/>
                </a:lnTo>
                <a:lnTo>
                  <a:pt x="496" y="117"/>
                </a:lnTo>
                <a:lnTo>
                  <a:pt x="481" y="117"/>
                </a:lnTo>
                <a:lnTo>
                  <a:pt x="448" y="117"/>
                </a:lnTo>
                <a:lnTo>
                  <a:pt x="448" y="150"/>
                </a:lnTo>
                <a:lnTo>
                  <a:pt x="481" y="150"/>
                </a:lnTo>
                <a:lnTo>
                  <a:pt x="496" y="150"/>
                </a:lnTo>
                <a:lnTo>
                  <a:pt x="514" y="150"/>
                </a:lnTo>
                <a:lnTo>
                  <a:pt x="514" y="165"/>
                </a:lnTo>
                <a:lnTo>
                  <a:pt x="496" y="165"/>
                </a:lnTo>
                <a:lnTo>
                  <a:pt x="496" y="199"/>
                </a:lnTo>
                <a:lnTo>
                  <a:pt x="531" y="199"/>
                </a:lnTo>
                <a:lnTo>
                  <a:pt x="531" y="216"/>
                </a:lnTo>
                <a:lnTo>
                  <a:pt x="496" y="216"/>
                </a:lnTo>
                <a:lnTo>
                  <a:pt x="481" y="216"/>
                </a:lnTo>
                <a:lnTo>
                  <a:pt x="448" y="216"/>
                </a:lnTo>
                <a:lnTo>
                  <a:pt x="448" y="249"/>
                </a:lnTo>
                <a:lnTo>
                  <a:pt x="514" y="249"/>
                </a:lnTo>
                <a:lnTo>
                  <a:pt x="514" y="265"/>
                </a:lnTo>
                <a:lnTo>
                  <a:pt x="448" y="265"/>
                </a:lnTo>
                <a:lnTo>
                  <a:pt x="430" y="265"/>
                </a:lnTo>
                <a:lnTo>
                  <a:pt x="331" y="265"/>
                </a:lnTo>
                <a:lnTo>
                  <a:pt x="315" y="265"/>
                </a:lnTo>
                <a:lnTo>
                  <a:pt x="214" y="265"/>
                </a:lnTo>
                <a:lnTo>
                  <a:pt x="199" y="265"/>
                </a:lnTo>
                <a:lnTo>
                  <a:pt x="99" y="265"/>
                </a:lnTo>
                <a:lnTo>
                  <a:pt x="82" y="265"/>
                </a:lnTo>
                <a:lnTo>
                  <a:pt x="0" y="265"/>
                </a:lnTo>
                <a:lnTo>
                  <a:pt x="0" y="249"/>
                </a:lnTo>
                <a:lnTo>
                  <a:pt x="82" y="249"/>
                </a:lnTo>
                <a:lnTo>
                  <a:pt x="82" y="216"/>
                </a:lnTo>
                <a:lnTo>
                  <a:pt x="49" y="216"/>
                </a:lnTo>
                <a:lnTo>
                  <a:pt x="33" y="216"/>
                </a:lnTo>
                <a:lnTo>
                  <a:pt x="16" y="216"/>
                </a:lnTo>
                <a:lnTo>
                  <a:pt x="16" y="199"/>
                </a:lnTo>
                <a:lnTo>
                  <a:pt x="33" y="199"/>
                </a:lnTo>
                <a:lnTo>
                  <a:pt x="33" y="165"/>
                </a:lnTo>
                <a:lnTo>
                  <a:pt x="0" y="165"/>
                </a:lnTo>
                <a:lnTo>
                  <a:pt x="0" y="150"/>
                </a:lnTo>
                <a:lnTo>
                  <a:pt x="33" y="150"/>
                </a:lnTo>
                <a:lnTo>
                  <a:pt x="49" y="150"/>
                </a:lnTo>
                <a:lnTo>
                  <a:pt x="82" y="150"/>
                </a:lnTo>
                <a:lnTo>
                  <a:pt x="82" y="117"/>
                </a:lnTo>
                <a:lnTo>
                  <a:pt x="49" y="117"/>
                </a:lnTo>
                <a:lnTo>
                  <a:pt x="33" y="117"/>
                </a:lnTo>
                <a:lnTo>
                  <a:pt x="16" y="117"/>
                </a:lnTo>
                <a:lnTo>
                  <a:pt x="16" y="99"/>
                </a:lnTo>
                <a:lnTo>
                  <a:pt x="33" y="99"/>
                </a:lnTo>
                <a:lnTo>
                  <a:pt x="33" y="66"/>
                </a:lnTo>
                <a:lnTo>
                  <a:pt x="0" y="66"/>
                </a:lnTo>
                <a:lnTo>
                  <a:pt x="0" y="48"/>
                </a:lnTo>
                <a:lnTo>
                  <a:pt x="33" y="48"/>
                </a:lnTo>
                <a:lnTo>
                  <a:pt x="49" y="48"/>
                </a:lnTo>
                <a:lnTo>
                  <a:pt x="82" y="48"/>
                </a:lnTo>
                <a:lnTo>
                  <a:pt x="82" y="15"/>
                </a:lnTo>
                <a:lnTo>
                  <a:pt x="16" y="15"/>
                </a:lnTo>
                <a:lnTo>
                  <a:pt x="16" y="0"/>
                </a:lnTo>
                <a:lnTo>
                  <a:pt x="82" y="0"/>
                </a:lnTo>
                <a:lnTo>
                  <a:pt x="99" y="0"/>
                </a:lnTo>
                <a:lnTo>
                  <a:pt x="199" y="0"/>
                </a:lnTo>
                <a:lnTo>
                  <a:pt x="214" y="0"/>
                </a:lnTo>
                <a:lnTo>
                  <a:pt x="315" y="0"/>
                </a:lnTo>
                <a:lnTo>
                  <a:pt x="331" y="0"/>
                </a:lnTo>
                <a:lnTo>
                  <a:pt x="430" y="0"/>
                </a:lnTo>
                <a:lnTo>
                  <a:pt x="448" y="0"/>
                </a:lnTo>
                <a:lnTo>
                  <a:pt x="514" y="0"/>
                </a:lnTo>
                <a:lnTo>
                  <a:pt x="514" y="15"/>
                </a:lnTo>
                <a:lnTo>
                  <a:pt x="448" y="15"/>
                </a:lnTo>
                <a:lnTo>
                  <a:pt x="448" y="48"/>
                </a:lnTo>
                <a:lnTo>
                  <a:pt x="481" y="48"/>
                </a:lnTo>
                <a:lnTo>
                  <a:pt x="496" y="48"/>
                </a:lnTo>
                <a:lnTo>
                  <a:pt x="531" y="48"/>
                </a:lnTo>
                <a:lnTo>
                  <a:pt x="531" y="66"/>
                </a:lnTo>
                <a:lnTo>
                  <a:pt x="496" y="66"/>
                </a:lnTo>
                <a:close/>
                <a:moveTo>
                  <a:pt x="331" y="48"/>
                </a:moveTo>
                <a:lnTo>
                  <a:pt x="364" y="48"/>
                </a:lnTo>
                <a:lnTo>
                  <a:pt x="381" y="48"/>
                </a:lnTo>
                <a:lnTo>
                  <a:pt x="430" y="48"/>
                </a:lnTo>
                <a:lnTo>
                  <a:pt x="430" y="15"/>
                </a:lnTo>
                <a:lnTo>
                  <a:pt x="331" y="15"/>
                </a:lnTo>
                <a:lnTo>
                  <a:pt x="331" y="48"/>
                </a:lnTo>
                <a:close/>
                <a:moveTo>
                  <a:pt x="364" y="66"/>
                </a:moveTo>
                <a:lnTo>
                  <a:pt x="331" y="66"/>
                </a:lnTo>
                <a:lnTo>
                  <a:pt x="315" y="66"/>
                </a:lnTo>
                <a:lnTo>
                  <a:pt x="265" y="66"/>
                </a:lnTo>
                <a:lnTo>
                  <a:pt x="265" y="99"/>
                </a:lnTo>
                <a:lnTo>
                  <a:pt x="315" y="99"/>
                </a:lnTo>
                <a:lnTo>
                  <a:pt x="331" y="99"/>
                </a:lnTo>
                <a:lnTo>
                  <a:pt x="364" y="99"/>
                </a:lnTo>
                <a:lnTo>
                  <a:pt x="364" y="66"/>
                </a:lnTo>
                <a:close/>
                <a:moveTo>
                  <a:pt x="364" y="165"/>
                </a:moveTo>
                <a:lnTo>
                  <a:pt x="331" y="165"/>
                </a:lnTo>
                <a:lnTo>
                  <a:pt x="315" y="165"/>
                </a:lnTo>
                <a:lnTo>
                  <a:pt x="265" y="165"/>
                </a:lnTo>
                <a:lnTo>
                  <a:pt x="265" y="199"/>
                </a:lnTo>
                <a:lnTo>
                  <a:pt x="315" y="199"/>
                </a:lnTo>
                <a:lnTo>
                  <a:pt x="331" y="199"/>
                </a:lnTo>
                <a:lnTo>
                  <a:pt x="364" y="199"/>
                </a:lnTo>
                <a:lnTo>
                  <a:pt x="364" y="165"/>
                </a:lnTo>
                <a:close/>
                <a:moveTo>
                  <a:pt x="148" y="199"/>
                </a:moveTo>
                <a:lnTo>
                  <a:pt x="199" y="199"/>
                </a:lnTo>
                <a:lnTo>
                  <a:pt x="214" y="199"/>
                </a:lnTo>
                <a:lnTo>
                  <a:pt x="249" y="199"/>
                </a:lnTo>
                <a:lnTo>
                  <a:pt x="249" y="165"/>
                </a:lnTo>
                <a:lnTo>
                  <a:pt x="214" y="165"/>
                </a:lnTo>
                <a:lnTo>
                  <a:pt x="199" y="165"/>
                </a:lnTo>
                <a:lnTo>
                  <a:pt x="148" y="165"/>
                </a:lnTo>
                <a:lnTo>
                  <a:pt x="148" y="199"/>
                </a:lnTo>
                <a:close/>
                <a:moveTo>
                  <a:pt x="315" y="117"/>
                </a:moveTo>
                <a:lnTo>
                  <a:pt x="265" y="117"/>
                </a:lnTo>
                <a:lnTo>
                  <a:pt x="249" y="117"/>
                </a:lnTo>
                <a:lnTo>
                  <a:pt x="214" y="117"/>
                </a:lnTo>
                <a:lnTo>
                  <a:pt x="214" y="150"/>
                </a:lnTo>
                <a:lnTo>
                  <a:pt x="249" y="150"/>
                </a:lnTo>
                <a:lnTo>
                  <a:pt x="265" y="150"/>
                </a:lnTo>
                <a:lnTo>
                  <a:pt x="315" y="150"/>
                </a:lnTo>
                <a:lnTo>
                  <a:pt x="315" y="117"/>
                </a:lnTo>
                <a:close/>
                <a:moveTo>
                  <a:pt x="148" y="99"/>
                </a:moveTo>
                <a:lnTo>
                  <a:pt x="199" y="99"/>
                </a:lnTo>
                <a:lnTo>
                  <a:pt x="214" y="99"/>
                </a:lnTo>
                <a:lnTo>
                  <a:pt x="249" y="99"/>
                </a:lnTo>
                <a:lnTo>
                  <a:pt x="249" y="66"/>
                </a:lnTo>
                <a:lnTo>
                  <a:pt x="214" y="66"/>
                </a:lnTo>
                <a:lnTo>
                  <a:pt x="199" y="66"/>
                </a:lnTo>
                <a:lnTo>
                  <a:pt x="148" y="66"/>
                </a:lnTo>
                <a:lnTo>
                  <a:pt x="148" y="99"/>
                </a:lnTo>
                <a:close/>
                <a:moveTo>
                  <a:pt x="214" y="48"/>
                </a:moveTo>
                <a:lnTo>
                  <a:pt x="249" y="48"/>
                </a:lnTo>
                <a:lnTo>
                  <a:pt x="265" y="48"/>
                </a:lnTo>
                <a:lnTo>
                  <a:pt x="315" y="48"/>
                </a:lnTo>
                <a:lnTo>
                  <a:pt x="315" y="15"/>
                </a:lnTo>
                <a:lnTo>
                  <a:pt x="214" y="15"/>
                </a:lnTo>
                <a:lnTo>
                  <a:pt x="214" y="48"/>
                </a:lnTo>
                <a:close/>
                <a:moveTo>
                  <a:pt x="99" y="48"/>
                </a:moveTo>
                <a:lnTo>
                  <a:pt x="132" y="48"/>
                </a:lnTo>
                <a:lnTo>
                  <a:pt x="148" y="48"/>
                </a:lnTo>
                <a:lnTo>
                  <a:pt x="199" y="48"/>
                </a:lnTo>
                <a:lnTo>
                  <a:pt x="199" y="15"/>
                </a:lnTo>
                <a:lnTo>
                  <a:pt x="99" y="15"/>
                </a:lnTo>
                <a:lnTo>
                  <a:pt x="99" y="48"/>
                </a:lnTo>
                <a:close/>
                <a:moveTo>
                  <a:pt x="82" y="99"/>
                </a:moveTo>
                <a:lnTo>
                  <a:pt x="99" y="99"/>
                </a:lnTo>
                <a:lnTo>
                  <a:pt x="132" y="99"/>
                </a:lnTo>
                <a:lnTo>
                  <a:pt x="132" y="66"/>
                </a:lnTo>
                <a:lnTo>
                  <a:pt x="99" y="66"/>
                </a:lnTo>
                <a:lnTo>
                  <a:pt x="82" y="66"/>
                </a:lnTo>
                <a:lnTo>
                  <a:pt x="49" y="66"/>
                </a:lnTo>
                <a:lnTo>
                  <a:pt x="49" y="99"/>
                </a:lnTo>
                <a:lnTo>
                  <a:pt x="82" y="99"/>
                </a:lnTo>
                <a:close/>
                <a:moveTo>
                  <a:pt x="99" y="150"/>
                </a:moveTo>
                <a:lnTo>
                  <a:pt x="132" y="150"/>
                </a:lnTo>
                <a:lnTo>
                  <a:pt x="148" y="150"/>
                </a:lnTo>
                <a:lnTo>
                  <a:pt x="199" y="150"/>
                </a:lnTo>
                <a:lnTo>
                  <a:pt x="199" y="117"/>
                </a:lnTo>
                <a:lnTo>
                  <a:pt x="148" y="117"/>
                </a:lnTo>
                <a:lnTo>
                  <a:pt x="132" y="117"/>
                </a:lnTo>
                <a:lnTo>
                  <a:pt x="99" y="117"/>
                </a:lnTo>
                <a:lnTo>
                  <a:pt x="99" y="150"/>
                </a:lnTo>
                <a:close/>
                <a:moveTo>
                  <a:pt x="82" y="199"/>
                </a:moveTo>
                <a:lnTo>
                  <a:pt x="99" y="199"/>
                </a:lnTo>
                <a:lnTo>
                  <a:pt x="132" y="199"/>
                </a:lnTo>
                <a:lnTo>
                  <a:pt x="132" y="165"/>
                </a:lnTo>
                <a:lnTo>
                  <a:pt x="99" y="165"/>
                </a:lnTo>
                <a:lnTo>
                  <a:pt x="82" y="165"/>
                </a:lnTo>
                <a:lnTo>
                  <a:pt x="49" y="165"/>
                </a:lnTo>
                <a:lnTo>
                  <a:pt x="49" y="199"/>
                </a:lnTo>
                <a:lnTo>
                  <a:pt x="82" y="199"/>
                </a:lnTo>
                <a:close/>
                <a:moveTo>
                  <a:pt x="199" y="216"/>
                </a:moveTo>
                <a:lnTo>
                  <a:pt x="148" y="216"/>
                </a:lnTo>
                <a:lnTo>
                  <a:pt x="132" y="216"/>
                </a:lnTo>
                <a:lnTo>
                  <a:pt x="99" y="216"/>
                </a:lnTo>
                <a:lnTo>
                  <a:pt x="99" y="249"/>
                </a:lnTo>
                <a:lnTo>
                  <a:pt x="199" y="249"/>
                </a:lnTo>
                <a:lnTo>
                  <a:pt x="199" y="216"/>
                </a:lnTo>
                <a:close/>
                <a:moveTo>
                  <a:pt x="315" y="216"/>
                </a:moveTo>
                <a:lnTo>
                  <a:pt x="265" y="216"/>
                </a:lnTo>
                <a:lnTo>
                  <a:pt x="249" y="216"/>
                </a:lnTo>
                <a:lnTo>
                  <a:pt x="214" y="216"/>
                </a:lnTo>
                <a:lnTo>
                  <a:pt x="214" y="249"/>
                </a:lnTo>
                <a:lnTo>
                  <a:pt x="315" y="249"/>
                </a:lnTo>
                <a:lnTo>
                  <a:pt x="315" y="216"/>
                </a:lnTo>
                <a:close/>
                <a:moveTo>
                  <a:pt x="430" y="216"/>
                </a:moveTo>
                <a:lnTo>
                  <a:pt x="381" y="216"/>
                </a:lnTo>
                <a:lnTo>
                  <a:pt x="364" y="216"/>
                </a:lnTo>
                <a:lnTo>
                  <a:pt x="331" y="216"/>
                </a:lnTo>
                <a:lnTo>
                  <a:pt x="331" y="249"/>
                </a:lnTo>
                <a:lnTo>
                  <a:pt x="430" y="249"/>
                </a:lnTo>
                <a:lnTo>
                  <a:pt x="430" y="216"/>
                </a:lnTo>
                <a:close/>
                <a:moveTo>
                  <a:pt x="448" y="165"/>
                </a:moveTo>
                <a:lnTo>
                  <a:pt x="430" y="165"/>
                </a:lnTo>
                <a:lnTo>
                  <a:pt x="381" y="165"/>
                </a:lnTo>
                <a:lnTo>
                  <a:pt x="381" y="199"/>
                </a:lnTo>
                <a:lnTo>
                  <a:pt x="430" y="199"/>
                </a:lnTo>
                <a:lnTo>
                  <a:pt x="448" y="199"/>
                </a:lnTo>
                <a:lnTo>
                  <a:pt x="481" y="199"/>
                </a:lnTo>
                <a:lnTo>
                  <a:pt x="481" y="165"/>
                </a:lnTo>
                <a:lnTo>
                  <a:pt x="448" y="165"/>
                </a:lnTo>
                <a:close/>
                <a:moveTo>
                  <a:pt x="430" y="117"/>
                </a:moveTo>
                <a:lnTo>
                  <a:pt x="381" y="117"/>
                </a:lnTo>
                <a:lnTo>
                  <a:pt x="364" y="117"/>
                </a:lnTo>
                <a:lnTo>
                  <a:pt x="331" y="117"/>
                </a:lnTo>
                <a:lnTo>
                  <a:pt x="331" y="150"/>
                </a:lnTo>
                <a:lnTo>
                  <a:pt x="364" y="150"/>
                </a:lnTo>
                <a:lnTo>
                  <a:pt x="381" y="150"/>
                </a:lnTo>
                <a:lnTo>
                  <a:pt x="430" y="150"/>
                </a:lnTo>
                <a:lnTo>
                  <a:pt x="430" y="117"/>
                </a:lnTo>
                <a:close/>
                <a:moveTo>
                  <a:pt x="481" y="66"/>
                </a:moveTo>
                <a:lnTo>
                  <a:pt x="448" y="66"/>
                </a:lnTo>
                <a:lnTo>
                  <a:pt x="430" y="66"/>
                </a:lnTo>
                <a:lnTo>
                  <a:pt x="381" y="66"/>
                </a:lnTo>
                <a:lnTo>
                  <a:pt x="381" y="99"/>
                </a:lnTo>
                <a:lnTo>
                  <a:pt x="430" y="99"/>
                </a:lnTo>
                <a:lnTo>
                  <a:pt x="448" y="99"/>
                </a:lnTo>
                <a:lnTo>
                  <a:pt x="481" y="99"/>
                </a:lnTo>
                <a:lnTo>
                  <a:pt x="481" y="66"/>
                </a:lnTo>
                <a:close/>
              </a:path>
            </a:pathLst>
          </a:custGeom>
          <a:solidFill>
            <a:srgbClr val="FF9E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981325" y="4259263"/>
            <a:ext cx="688975" cy="33338"/>
          </a:xfrm>
          <a:prstGeom prst="rect">
            <a:avLst/>
          </a:prstGeom>
          <a:solidFill>
            <a:srgbClr val="C8E6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981325" y="4259263"/>
            <a:ext cx="688975" cy="33338"/>
          </a:xfrm>
          <a:custGeom>
            <a:avLst/>
            <a:gdLst>
              <a:gd name="T0" fmla="*/ 434 w 434"/>
              <a:gd name="T1" fmla="*/ 0 h 21"/>
              <a:gd name="T2" fmla="*/ 0 w 434"/>
              <a:gd name="T3" fmla="*/ 0 h 21"/>
              <a:gd name="T4" fmla="*/ 0 w 434"/>
              <a:gd name="T5" fmla="*/ 21 h 21"/>
              <a:gd name="T6" fmla="*/ 434 w 434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4" h="21">
                <a:moveTo>
                  <a:pt x="434" y="0"/>
                </a:moveTo>
                <a:lnTo>
                  <a:pt x="0" y="0"/>
                </a:lnTo>
                <a:lnTo>
                  <a:pt x="0" y="21"/>
                </a:lnTo>
                <a:lnTo>
                  <a:pt x="43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117600" y="4259263"/>
            <a:ext cx="957263" cy="33338"/>
          </a:xfrm>
          <a:prstGeom prst="rect">
            <a:avLst/>
          </a:prstGeom>
          <a:solidFill>
            <a:srgbClr val="C8E6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117600" y="4259263"/>
            <a:ext cx="957263" cy="33338"/>
          </a:xfrm>
          <a:custGeom>
            <a:avLst/>
            <a:gdLst>
              <a:gd name="T0" fmla="*/ 603 w 603"/>
              <a:gd name="T1" fmla="*/ 0 h 21"/>
              <a:gd name="T2" fmla="*/ 0 w 603"/>
              <a:gd name="T3" fmla="*/ 0 h 21"/>
              <a:gd name="T4" fmla="*/ 0 w 603"/>
              <a:gd name="T5" fmla="*/ 21 h 21"/>
              <a:gd name="T6" fmla="*/ 603 w 603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3" h="21">
                <a:moveTo>
                  <a:pt x="603" y="0"/>
                </a:moveTo>
                <a:lnTo>
                  <a:pt x="0" y="0"/>
                </a:lnTo>
                <a:lnTo>
                  <a:pt x="0" y="21"/>
                </a:lnTo>
                <a:lnTo>
                  <a:pt x="603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460375" y="3992563"/>
            <a:ext cx="657225" cy="568325"/>
            <a:chOff x="460375" y="3687763"/>
            <a:chExt cx="657225" cy="568325"/>
          </a:xfrm>
        </p:grpSpPr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460375" y="3687763"/>
              <a:ext cx="657225" cy="568325"/>
            </a:xfrm>
            <a:custGeom>
              <a:avLst/>
              <a:gdLst>
                <a:gd name="T0" fmla="*/ 414 w 414"/>
                <a:gd name="T1" fmla="*/ 337 h 358"/>
                <a:gd name="T2" fmla="*/ 167 w 414"/>
                <a:gd name="T3" fmla="*/ 337 h 358"/>
                <a:gd name="T4" fmla="*/ 167 w 414"/>
                <a:gd name="T5" fmla="*/ 358 h 358"/>
                <a:gd name="T6" fmla="*/ 38 w 414"/>
                <a:gd name="T7" fmla="*/ 358 h 358"/>
                <a:gd name="T8" fmla="*/ 38 w 414"/>
                <a:gd name="T9" fmla="*/ 337 h 358"/>
                <a:gd name="T10" fmla="*/ 0 w 414"/>
                <a:gd name="T11" fmla="*/ 337 h 358"/>
                <a:gd name="T12" fmla="*/ 0 w 414"/>
                <a:gd name="T13" fmla="*/ 19 h 358"/>
                <a:gd name="T14" fmla="*/ 38 w 414"/>
                <a:gd name="T15" fmla="*/ 19 h 358"/>
                <a:gd name="T16" fmla="*/ 38 w 414"/>
                <a:gd name="T17" fmla="*/ 0 h 358"/>
                <a:gd name="T18" fmla="*/ 167 w 414"/>
                <a:gd name="T19" fmla="*/ 0 h 358"/>
                <a:gd name="T20" fmla="*/ 167 w 414"/>
                <a:gd name="T21" fmla="*/ 19 h 358"/>
                <a:gd name="T22" fmla="*/ 414 w 414"/>
                <a:gd name="T23" fmla="*/ 19 h 358"/>
                <a:gd name="T24" fmla="*/ 414 w 414"/>
                <a:gd name="T25" fmla="*/ 337 h 358"/>
                <a:gd name="T26" fmla="*/ 38 w 414"/>
                <a:gd name="T27" fmla="*/ 325 h 358"/>
                <a:gd name="T28" fmla="*/ 38 w 414"/>
                <a:gd name="T29" fmla="*/ 32 h 358"/>
                <a:gd name="T30" fmla="*/ 12 w 414"/>
                <a:gd name="T31" fmla="*/ 32 h 358"/>
                <a:gd name="T32" fmla="*/ 12 w 414"/>
                <a:gd name="T33" fmla="*/ 325 h 358"/>
                <a:gd name="T34" fmla="*/ 38 w 414"/>
                <a:gd name="T35" fmla="*/ 325 h 358"/>
                <a:gd name="T36" fmla="*/ 155 w 414"/>
                <a:gd name="T37" fmla="*/ 12 h 358"/>
                <a:gd name="T38" fmla="*/ 50 w 414"/>
                <a:gd name="T39" fmla="*/ 12 h 358"/>
                <a:gd name="T40" fmla="*/ 50 w 414"/>
                <a:gd name="T41" fmla="*/ 346 h 358"/>
                <a:gd name="T42" fmla="*/ 155 w 414"/>
                <a:gd name="T43" fmla="*/ 346 h 358"/>
                <a:gd name="T44" fmla="*/ 155 w 414"/>
                <a:gd name="T45" fmla="*/ 12 h 358"/>
                <a:gd name="T46" fmla="*/ 402 w 414"/>
                <a:gd name="T47" fmla="*/ 32 h 358"/>
                <a:gd name="T48" fmla="*/ 167 w 414"/>
                <a:gd name="T49" fmla="*/ 32 h 358"/>
                <a:gd name="T50" fmla="*/ 167 w 414"/>
                <a:gd name="T51" fmla="*/ 325 h 358"/>
                <a:gd name="T52" fmla="*/ 402 w 414"/>
                <a:gd name="T53" fmla="*/ 325 h 358"/>
                <a:gd name="T54" fmla="*/ 402 w 414"/>
                <a:gd name="T55" fmla="*/ 32 h 358"/>
                <a:gd name="T56" fmla="*/ 376 w 414"/>
                <a:gd name="T57" fmla="*/ 136 h 358"/>
                <a:gd name="T58" fmla="*/ 195 w 414"/>
                <a:gd name="T59" fmla="*/ 136 h 358"/>
                <a:gd name="T60" fmla="*/ 195 w 414"/>
                <a:gd name="T61" fmla="*/ 58 h 358"/>
                <a:gd name="T62" fmla="*/ 376 w 414"/>
                <a:gd name="T63" fmla="*/ 58 h 358"/>
                <a:gd name="T64" fmla="*/ 376 w 414"/>
                <a:gd name="T65" fmla="*/ 136 h 358"/>
                <a:gd name="T66" fmla="*/ 364 w 414"/>
                <a:gd name="T67" fmla="*/ 70 h 358"/>
                <a:gd name="T68" fmla="*/ 207 w 414"/>
                <a:gd name="T69" fmla="*/ 70 h 358"/>
                <a:gd name="T70" fmla="*/ 207 w 414"/>
                <a:gd name="T71" fmla="*/ 124 h 358"/>
                <a:gd name="T72" fmla="*/ 364 w 414"/>
                <a:gd name="T73" fmla="*/ 124 h 358"/>
                <a:gd name="T74" fmla="*/ 364 w 414"/>
                <a:gd name="T75" fmla="*/ 7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4" h="358">
                  <a:moveTo>
                    <a:pt x="414" y="337"/>
                  </a:moveTo>
                  <a:lnTo>
                    <a:pt x="167" y="337"/>
                  </a:lnTo>
                  <a:lnTo>
                    <a:pt x="167" y="358"/>
                  </a:lnTo>
                  <a:lnTo>
                    <a:pt x="38" y="358"/>
                  </a:lnTo>
                  <a:lnTo>
                    <a:pt x="38" y="337"/>
                  </a:lnTo>
                  <a:lnTo>
                    <a:pt x="0" y="337"/>
                  </a:lnTo>
                  <a:lnTo>
                    <a:pt x="0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67" y="0"/>
                  </a:lnTo>
                  <a:lnTo>
                    <a:pt x="167" y="19"/>
                  </a:lnTo>
                  <a:lnTo>
                    <a:pt x="414" y="19"/>
                  </a:lnTo>
                  <a:lnTo>
                    <a:pt x="414" y="337"/>
                  </a:lnTo>
                  <a:close/>
                  <a:moveTo>
                    <a:pt x="38" y="325"/>
                  </a:moveTo>
                  <a:lnTo>
                    <a:pt x="38" y="32"/>
                  </a:lnTo>
                  <a:lnTo>
                    <a:pt x="12" y="32"/>
                  </a:lnTo>
                  <a:lnTo>
                    <a:pt x="12" y="325"/>
                  </a:lnTo>
                  <a:lnTo>
                    <a:pt x="38" y="325"/>
                  </a:lnTo>
                  <a:close/>
                  <a:moveTo>
                    <a:pt x="155" y="12"/>
                  </a:moveTo>
                  <a:lnTo>
                    <a:pt x="50" y="12"/>
                  </a:lnTo>
                  <a:lnTo>
                    <a:pt x="50" y="346"/>
                  </a:lnTo>
                  <a:lnTo>
                    <a:pt x="155" y="346"/>
                  </a:lnTo>
                  <a:lnTo>
                    <a:pt x="155" y="12"/>
                  </a:lnTo>
                  <a:close/>
                  <a:moveTo>
                    <a:pt x="402" y="32"/>
                  </a:moveTo>
                  <a:lnTo>
                    <a:pt x="167" y="32"/>
                  </a:lnTo>
                  <a:lnTo>
                    <a:pt x="167" y="325"/>
                  </a:lnTo>
                  <a:lnTo>
                    <a:pt x="402" y="325"/>
                  </a:lnTo>
                  <a:lnTo>
                    <a:pt x="402" y="32"/>
                  </a:lnTo>
                  <a:close/>
                  <a:moveTo>
                    <a:pt x="376" y="136"/>
                  </a:moveTo>
                  <a:lnTo>
                    <a:pt x="195" y="136"/>
                  </a:lnTo>
                  <a:lnTo>
                    <a:pt x="195" y="58"/>
                  </a:lnTo>
                  <a:lnTo>
                    <a:pt x="376" y="58"/>
                  </a:lnTo>
                  <a:lnTo>
                    <a:pt x="376" y="136"/>
                  </a:lnTo>
                  <a:close/>
                  <a:moveTo>
                    <a:pt x="364" y="70"/>
                  </a:moveTo>
                  <a:lnTo>
                    <a:pt x="207" y="70"/>
                  </a:lnTo>
                  <a:lnTo>
                    <a:pt x="207" y="124"/>
                  </a:lnTo>
                  <a:lnTo>
                    <a:pt x="364" y="124"/>
                  </a:lnTo>
                  <a:lnTo>
                    <a:pt x="364" y="70"/>
                  </a:lnTo>
                  <a:close/>
                </a:path>
              </a:pathLst>
            </a:custGeom>
            <a:solidFill>
              <a:srgbClr val="6BC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460375" y="3687763"/>
              <a:ext cx="657225" cy="568325"/>
            </a:xfrm>
            <a:custGeom>
              <a:avLst/>
              <a:gdLst>
                <a:gd name="T0" fmla="*/ 414 w 414"/>
                <a:gd name="T1" fmla="*/ 337 h 358"/>
                <a:gd name="T2" fmla="*/ 167 w 414"/>
                <a:gd name="T3" fmla="*/ 337 h 358"/>
                <a:gd name="T4" fmla="*/ 167 w 414"/>
                <a:gd name="T5" fmla="*/ 358 h 358"/>
                <a:gd name="T6" fmla="*/ 38 w 414"/>
                <a:gd name="T7" fmla="*/ 358 h 358"/>
                <a:gd name="T8" fmla="*/ 38 w 414"/>
                <a:gd name="T9" fmla="*/ 337 h 358"/>
                <a:gd name="T10" fmla="*/ 0 w 414"/>
                <a:gd name="T11" fmla="*/ 337 h 358"/>
                <a:gd name="T12" fmla="*/ 0 w 414"/>
                <a:gd name="T13" fmla="*/ 19 h 358"/>
                <a:gd name="T14" fmla="*/ 38 w 414"/>
                <a:gd name="T15" fmla="*/ 19 h 358"/>
                <a:gd name="T16" fmla="*/ 38 w 414"/>
                <a:gd name="T17" fmla="*/ 0 h 358"/>
                <a:gd name="T18" fmla="*/ 167 w 414"/>
                <a:gd name="T19" fmla="*/ 0 h 358"/>
                <a:gd name="T20" fmla="*/ 167 w 414"/>
                <a:gd name="T21" fmla="*/ 19 h 358"/>
                <a:gd name="T22" fmla="*/ 414 w 414"/>
                <a:gd name="T23" fmla="*/ 19 h 358"/>
                <a:gd name="T24" fmla="*/ 414 w 414"/>
                <a:gd name="T25" fmla="*/ 337 h 358"/>
                <a:gd name="T26" fmla="*/ 38 w 414"/>
                <a:gd name="T27" fmla="*/ 325 h 358"/>
                <a:gd name="T28" fmla="*/ 38 w 414"/>
                <a:gd name="T29" fmla="*/ 32 h 358"/>
                <a:gd name="T30" fmla="*/ 12 w 414"/>
                <a:gd name="T31" fmla="*/ 32 h 358"/>
                <a:gd name="T32" fmla="*/ 12 w 414"/>
                <a:gd name="T33" fmla="*/ 325 h 358"/>
                <a:gd name="T34" fmla="*/ 38 w 414"/>
                <a:gd name="T35" fmla="*/ 325 h 358"/>
                <a:gd name="T36" fmla="*/ 155 w 414"/>
                <a:gd name="T37" fmla="*/ 12 h 358"/>
                <a:gd name="T38" fmla="*/ 50 w 414"/>
                <a:gd name="T39" fmla="*/ 12 h 358"/>
                <a:gd name="T40" fmla="*/ 50 w 414"/>
                <a:gd name="T41" fmla="*/ 346 h 358"/>
                <a:gd name="T42" fmla="*/ 155 w 414"/>
                <a:gd name="T43" fmla="*/ 346 h 358"/>
                <a:gd name="T44" fmla="*/ 155 w 414"/>
                <a:gd name="T45" fmla="*/ 12 h 358"/>
                <a:gd name="T46" fmla="*/ 402 w 414"/>
                <a:gd name="T47" fmla="*/ 32 h 358"/>
                <a:gd name="T48" fmla="*/ 167 w 414"/>
                <a:gd name="T49" fmla="*/ 32 h 358"/>
                <a:gd name="T50" fmla="*/ 167 w 414"/>
                <a:gd name="T51" fmla="*/ 325 h 358"/>
                <a:gd name="T52" fmla="*/ 402 w 414"/>
                <a:gd name="T53" fmla="*/ 325 h 358"/>
                <a:gd name="T54" fmla="*/ 402 w 414"/>
                <a:gd name="T55" fmla="*/ 32 h 358"/>
                <a:gd name="T56" fmla="*/ 376 w 414"/>
                <a:gd name="T57" fmla="*/ 136 h 358"/>
                <a:gd name="T58" fmla="*/ 195 w 414"/>
                <a:gd name="T59" fmla="*/ 136 h 358"/>
                <a:gd name="T60" fmla="*/ 195 w 414"/>
                <a:gd name="T61" fmla="*/ 58 h 358"/>
                <a:gd name="T62" fmla="*/ 376 w 414"/>
                <a:gd name="T63" fmla="*/ 58 h 358"/>
                <a:gd name="T64" fmla="*/ 376 w 414"/>
                <a:gd name="T65" fmla="*/ 136 h 358"/>
                <a:gd name="T66" fmla="*/ 364 w 414"/>
                <a:gd name="T67" fmla="*/ 70 h 358"/>
                <a:gd name="T68" fmla="*/ 207 w 414"/>
                <a:gd name="T69" fmla="*/ 70 h 358"/>
                <a:gd name="T70" fmla="*/ 207 w 414"/>
                <a:gd name="T71" fmla="*/ 124 h 358"/>
                <a:gd name="T72" fmla="*/ 364 w 414"/>
                <a:gd name="T73" fmla="*/ 124 h 358"/>
                <a:gd name="T74" fmla="*/ 364 w 414"/>
                <a:gd name="T75" fmla="*/ 7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4" h="358">
                  <a:moveTo>
                    <a:pt x="414" y="337"/>
                  </a:moveTo>
                  <a:lnTo>
                    <a:pt x="167" y="337"/>
                  </a:lnTo>
                  <a:lnTo>
                    <a:pt x="167" y="358"/>
                  </a:lnTo>
                  <a:lnTo>
                    <a:pt x="38" y="358"/>
                  </a:lnTo>
                  <a:lnTo>
                    <a:pt x="38" y="337"/>
                  </a:lnTo>
                  <a:lnTo>
                    <a:pt x="0" y="337"/>
                  </a:lnTo>
                  <a:lnTo>
                    <a:pt x="0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67" y="0"/>
                  </a:lnTo>
                  <a:lnTo>
                    <a:pt x="167" y="19"/>
                  </a:lnTo>
                  <a:lnTo>
                    <a:pt x="414" y="19"/>
                  </a:lnTo>
                  <a:lnTo>
                    <a:pt x="414" y="337"/>
                  </a:lnTo>
                  <a:moveTo>
                    <a:pt x="38" y="325"/>
                  </a:moveTo>
                  <a:lnTo>
                    <a:pt x="38" y="32"/>
                  </a:lnTo>
                  <a:lnTo>
                    <a:pt x="12" y="32"/>
                  </a:lnTo>
                  <a:lnTo>
                    <a:pt x="12" y="325"/>
                  </a:lnTo>
                  <a:lnTo>
                    <a:pt x="38" y="325"/>
                  </a:lnTo>
                  <a:moveTo>
                    <a:pt x="155" y="12"/>
                  </a:moveTo>
                  <a:lnTo>
                    <a:pt x="50" y="12"/>
                  </a:lnTo>
                  <a:lnTo>
                    <a:pt x="50" y="346"/>
                  </a:lnTo>
                  <a:lnTo>
                    <a:pt x="155" y="346"/>
                  </a:lnTo>
                  <a:lnTo>
                    <a:pt x="155" y="12"/>
                  </a:lnTo>
                  <a:moveTo>
                    <a:pt x="402" y="32"/>
                  </a:moveTo>
                  <a:lnTo>
                    <a:pt x="167" y="32"/>
                  </a:lnTo>
                  <a:lnTo>
                    <a:pt x="167" y="325"/>
                  </a:lnTo>
                  <a:lnTo>
                    <a:pt x="402" y="325"/>
                  </a:lnTo>
                  <a:lnTo>
                    <a:pt x="402" y="32"/>
                  </a:lnTo>
                  <a:moveTo>
                    <a:pt x="376" y="136"/>
                  </a:moveTo>
                  <a:lnTo>
                    <a:pt x="195" y="136"/>
                  </a:lnTo>
                  <a:lnTo>
                    <a:pt x="195" y="58"/>
                  </a:lnTo>
                  <a:lnTo>
                    <a:pt x="376" y="58"/>
                  </a:lnTo>
                  <a:lnTo>
                    <a:pt x="376" y="136"/>
                  </a:lnTo>
                  <a:moveTo>
                    <a:pt x="364" y="70"/>
                  </a:moveTo>
                  <a:lnTo>
                    <a:pt x="207" y="70"/>
                  </a:lnTo>
                  <a:lnTo>
                    <a:pt x="207" y="124"/>
                  </a:lnTo>
                  <a:lnTo>
                    <a:pt x="364" y="124"/>
                  </a:lnTo>
                  <a:lnTo>
                    <a:pt x="364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665163" y="3738563"/>
              <a:ext cx="392113" cy="423863"/>
            </a:xfrm>
            <a:custGeom>
              <a:avLst/>
              <a:gdLst>
                <a:gd name="T0" fmla="*/ 78 w 247"/>
                <a:gd name="T1" fmla="*/ 241 h 267"/>
                <a:gd name="T2" fmla="*/ 104 w 247"/>
                <a:gd name="T3" fmla="*/ 254 h 267"/>
                <a:gd name="T4" fmla="*/ 116 w 247"/>
                <a:gd name="T5" fmla="*/ 228 h 267"/>
                <a:gd name="T6" fmla="*/ 66 w 247"/>
                <a:gd name="T7" fmla="*/ 267 h 267"/>
                <a:gd name="T8" fmla="*/ 116 w 247"/>
                <a:gd name="T9" fmla="*/ 228 h 267"/>
                <a:gd name="T10" fmla="*/ 143 w 247"/>
                <a:gd name="T11" fmla="*/ 241 h 267"/>
                <a:gd name="T12" fmla="*/ 169 w 247"/>
                <a:gd name="T13" fmla="*/ 254 h 267"/>
                <a:gd name="T14" fmla="*/ 181 w 247"/>
                <a:gd name="T15" fmla="*/ 228 h 267"/>
                <a:gd name="T16" fmla="*/ 130 w 247"/>
                <a:gd name="T17" fmla="*/ 267 h 267"/>
                <a:gd name="T18" fmla="*/ 181 w 247"/>
                <a:gd name="T19" fmla="*/ 228 h 267"/>
                <a:gd name="T20" fmla="*/ 207 w 247"/>
                <a:gd name="T21" fmla="*/ 241 h 267"/>
                <a:gd name="T22" fmla="*/ 235 w 247"/>
                <a:gd name="T23" fmla="*/ 254 h 267"/>
                <a:gd name="T24" fmla="*/ 247 w 247"/>
                <a:gd name="T25" fmla="*/ 228 h 267"/>
                <a:gd name="T26" fmla="*/ 195 w 247"/>
                <a:gd name="T27" fmla="*/ 267 h 267"/>
                <a:gd name="T28" fmla="*/ 247 w 247"/>
                <a:gd name="T29" fmla="*/ 228 h 267"/>
                <a:gd name="T30" fmla="*/ 78 w 247"/>
                <a:gd name="T31" fmla="*/ 188 h 267"/>
                <a:gd name="T32" fmla="*/ 104 w 247"/>
                <a:gd name="T33" fmla="*/ 202 h 267"/>
                <a:gd name="T34" fmla="*/ 116 w 247"/>
                <a:gd name="T35" fmla="*/ 176 h 267"/>
                <a:gd name="T36" fmla="*/ 66 w 247"/>
                <a:gd name="T37" fmla="*/ 214 h 267"/>
                <a:gd name="T38" fmla="*/ 116 w 247"/>
                <a:gd name="T39" fmla="*/ 176 h 267"/>
                <a:gd name="T40" fmla="*/ 143 w 247"/>
                <a:gd name="T41" fmla="*/ 188 h 267"/>
                <a:gd name="T42" fmla="*/ 169 w 247"/>
                <a:gd name="T43" fmla="*/ 202 h 267"/>
                <a:gd name="T44" fmla="*/ 181 w 247"/>
                <a:gd name="T45" fmla="*/ 176 h 267"/>
                <a:gd name="T46" fmla="*/ 130 w 247"/>
                <a:gd name="T47" fmla="*/ 214 h 267"/>
                <a:gd name="T48" fmla="*/ 181 w 247"/>
                <a:gd name="T49" fmla="*/ 176 h 267"/>
                <a:gd name="T50" fmla="*/ 207 w 247"/>
                <a:gd name="T51" fmla="*/ 188 h 267"/>
                <a:gd name="T52" fmla="*/ 235 w 247"/>
                <a:gd name="T53" fmla="*/ 202 h 267"/>
                <a:gd name="T54" fmla="*/ 247 w 247"/>
                <a:gd name="T55" fmla="*/ 176 h 267"/>
                <a:gd name="T56" fmla="*/ 195 w 247"/>
                <a:gd name="T57" fmla="*/ 214 h 267"/>
                <a:gd name="T58" fmla="*/ 247 w 247"/>
                <a:gd name="T59" fmla="*/ 176 h 267"/>
                <a:gd name="T60" fmla="*/ 78 w 247"/>
                <a:gd name="T61" fmla="*/ 136 h 267"/>
                <a:gd name="T62" fmla="*/ 104 w 247"/>
                <a:gd name="T63" fmla="*/ 150 h 267"/>
                <a:gd name="T64" fmla="*/ 116 w 247"/>
                <a:gd name="T65" fmla="*/ 124 h 267"/>
                <a:gd name="T66" fmla="*/ 66 w 247"/>
                <a:gd name="T67" fmla="*/ 162 h 267"/>
                <a:gd name="T68" fmla="*/ 116 w 247"/>
                <a:gd name="T69" fmla="*/ 124 h 267"/>
                <a:gd name="T70" fmla="*/ 143 w 247"/>
                <a:gd name="T71" fmla="*/ 136 h 267"/>
                <a:gd name="T72" fmla="*/ 169 w 247"/>
                <a:gd name="T73" fmla="*/ 150 h 267"/>
                <a:gd name="T74" fmla="*/ 181 w 247"/>
                <a:gd name="T75" fmla="*/ 124 h 267"/>
                <a:gd name="T76" fmla="*/ 130 w 247"/>
                <a:gd name="T77" fmla="*/ 162 h 267"/>
                <a:gd name="T78" fmla="*/ 181 w 247"/>
                <a:gd name="T79" fmla="*/ 124 h 267"/>
                <a:gd name="T80" fmla="*/ 207 w 247"/>
                <a:gd name="T81" fmla="*/ 136 h 267"/>
                <a:gd name="T82" fmla="*/ 235 w 247"/>
                <a:gd name="T83" fmla="*/ 150 h 267"/>
                <a:gd name="T84" fmla="*/ 247 w 247"/>
                <a:gd name="T85" fmla="*/ 124 h 267"/>
                <a:gd name="T86" fmla="*/ 195 w 247"/>
                <a:gd name="T87" fmla="*/ 162 h 267"/>
                <a:gd name="T88" fmla="*/ 247 w 247"/>
                <a:gd name="T89" fmla="*/ 124 h 267"/>
                <a:gd name="T90" fmla="*/ 97 w 247"/>
                <a:gd name="T91" fmla="*/ 59 h 267"/>
                <a:gd name="T92" fmla="*/ 111 w 247"/>
                <a:gd name="T93" fmla="*/ 71 h 267"/>
                <a:gd name="T94" fmla="*/ 137 w 247"/>
                <a:gd name="T95" fmla="*/ 59 h 267"/>
                <a:gd name="T96" fmla="*/ 123 w 247"/>
                <a:gd name="T97" fmla="*/ 71 h 267"/>
                <a:gd name="T98" fmla="*/ 137 w 247"/>
                <a:gd name="T99" fmla="*/ 59 h 267"/>
                <a:gd name="T100" fmla="*/ 149 w 247"/>
                <a:gd name="T101" fmla="*/ 59 h 267"/>
                <a:gd name="T102" fmla="*/ 162 w 247"/>
                <a:gd name="T103" fmla="*/ 71 h 267"/>
                <a:gd name="T104" fmla="*/ 188 w 247"/>
                <a:gd name="T105" fmla="*/ 59 h 267"/>
                <a:gd name="T106" fmla="*/ 176 w 247"/>
                <a:gd name="T107" fmla="*/ 71 h 267"/>
                <a:gd name="T108" fmla="*/ 188 w 247"/>
                <a:gd name="T109" fmla="*/ 59 h 267"/>
                <a:gd name="T110" fmla="*/ 202 w 247"/>
                <a:gd name="T111" fmla="*/ 59 h 267"/>
                <a:gd name="T112" fmla="*/ 214 w 247"/>
                <a:gd name="T113" fmla="*/ 71 h 267"/>
                <a:gd name="T114" fmla="*/ 12 w 247"/>
                <a:gd name="T115" fmla="*/ 33 h 267"/>
                <a:gd name="T116" fmla="*/ 0 w 247"/>
                <a:gd name="T117" fmla="*/ 111 h 267"/>
                <a:gd name="T118" fmla="*/ 12 w 247"/>
                <a:gd name="T119" fmla="*/ 33 h 267"/>
                <a:gd name="T120" fmla="*/ 0 w 247"/>
                <a:gd name="T121" fmla="*/ 0 h 267"/>
                <a:gd name="T122" fmla="*/ 12 w 247"/>
                <a:gd name="T123" fmla="*/ 1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" h="267">
                  <a:moveTo>
                    <a:pt x="78" y="254"/>
                  </a:moveTo>
                  <a:lnTo>
                    <a:pt x="78" y="241"/>
                  </a:lnTo>
                  <a:lnTo>
                    <a:pt x="104" y="241"/>
                  </a:lnTo>
                  <a:lnTo>
                    <a:pt x="104" y="254"/>
                  </a:lnTo>
                  <a:lnTo>
                    <a:pt x="78" y="254"/>
                  </a:lnTo>
                  <a:close/>
                  <a:moveTo>
                    <a:pt x="116" y="228"/>
                  </a:moveTo>
                  <a:lnTo>
                    <a:pt x="66" y="228"/>
                  </a:lnTo>
                  <a:lnTo>
                    <a:pt x="66" y="267"/>
                  </a:lnTo>
                  <a:lnTo>
                    <a:pt x="116" y="267"/>
                  </a:lnTo>
                  <a:lnTo>
                    <a:pt x="116" y="228"/>
                  </a:lnTo>
                  <a:close/>
                  <a:moveTo>
                    <a:pt x="143" y="254"/>
                  </a:moveTo>
                  <a:lnTo>
                    <a:pt x="143" y="241"/>
                  </a:lnTo>
                  <a:lnTo>
                    <a:pt x="169" y="241"/>
                  </a:lnTo>
                  <a:lnTo>
                    <a:pt x="169" y="254"/>
                  </a:lnTo>
                  <a:lnTo>
                    <a:pt x="143" y="254"/>
                  </a:lnTo>
                  <a:close/>
                  <a:moveTo>
                    <a:pt x="181" y="228"/>
                  </a:moveTo>
                  <a:lnTo>
                    <a:pt x="130" y="228"/>
                  </a:lnTo>
                  <a:lnTo>
                    <a:pt x="130" y="267"/>
                  </a:lnTo>
                  <a:lnTo>
                    <a:pt x="181" y="267"/>
                  </a:lnTo>
                  <a:lnTo>
                    <a:pt x="181" y="228"/>
                  </a:lnTo>
                  <a:close/>
                  <a:moveTo>
                    <a:pt x="207" y="254"/>
                  </a:moveTo>
                  <a:lnTo>
                    <a:pt x="207" y="241"/>
                  </a:lnTo>
                  <a:lnTo>
                    <a:pt x="235" y="241"/>
                  </a:lnTo>
                  <a:lnTo>
                    <a:pt x="235" y="254"/>
                  </a:lnTo>
                  <a:lnTo>
                    <a:pt x="207" y="254"/>
                  </a:lnTo>
                  <a:close/>
                  <a:moveTo>
                    <a:pt x="247" y="228"/>
                  </a:moveTo>
                  <a:lnTo>
                    <a:pt x="195" y="228"/>
                  </a:lnTo>
                  <a:lnTo>
                    <a:pt x="195" y="267"/>
                  </a:lnTo>
                  <a:lnTo>
                    <a:pt x="247" y="267"/>
                  </a:lnTo>
                  <a:lnTo>
                    <a:pt x="247" y="228"/>
                  </a:lnTo>
                  <a:close/>
                  <a:moveTo>
                    <a:pt x="78" y="202"/>
                  </a:moveTo>
                  <a:lnTo>
                    <a:pt x="78" y="188"/>
                  </a:lnTo>
                  <a:lnTo>
                    <a:pt x="104" y="188"/>
                  </a:lnTo>
                  <a:lnTo>
                    <a:pt x="104" y="202"/>
                  </a:lnTo>
                  <a:lnTo>
                    <a:pt x="78" y="202"/>
                  </a:lnTo>
                  <a:close/>
                  <a:moveTo>
                    <a:pt x="116" y="176"/>
                  </a:moveTo>
                  <a:lnTo>
                    <a:pt x="66" y="176"/>
                  </a:lnTo>
                  <a:lnTo>
                    <a:pt x="66" y="214"/>
                  </a:lnTo>
                  <a:lnTo>
                    <a:pt x="116" y="214"/>
                  </a:lnTo>
                  <a:lnTo>
                    <a:pt x="116" y="176"/>
                  </a:lnTo>
                  <a:close/>
                  <a:moveTo>
                    <a:pt x="143" y="202"/>
                  </a:moveTo>
                  <a:lnTo>
                    <a:pt x="143" y="188"/>
                  </a:lnTo>
                  <a:lnTo>
                    <a:pt x="169" y="188"/>
                  </a:lnTo>
                  <a:lnTo>
                    <a:pt x="169" y="202"/>
                  </a:lnTo>
                  <a:lnTo>
                    <a:pt x="143" y="202"/>
                  </a:lnTo>
                  <a:close/>
                  <a:moveTo>
                    <a:pt x="181" y="176"/>
                  </a:moveTo>
                  <a:lnTo>
                    <a:pt x="130" y="176"/>
                  </a:lnTo>
                  <a:lnTo>
                    <a:pt x="130" y="214"/>
                  </a:lnTo>
                  <a:lnTo>
                    <a:pt x="181" y="214"/>
                  </a:lnTo>
                  <a:lnTo>
                    <a:pt x="181" y="176"/>
                  </a:lnTo>
                  <a:close/>
                  <a:moveTo>
                    <a:pt x="207" y="202"/>
                  </a:moveTo>
                  <a:lnTo>
                    <a:pt x="207" y="188"/>
                  </a:lnTo>
                  <a:lnTo>
                    <a:pt x="235" y="188"/>
                  </a:lnTo>
                  <a:lnTo>
                    <a:pt x="235" y="202"/>
                  </a:lnTo>
                  <a:lnTo>
                    <a:pt x="207" y="202"/>
                  </a:lnTo>
                  <a:close/>
                  <a:moveTo>
                    <a:pt x="247" y="176"/>
                  </a:moveTo>
                  <a:lnTo>
                    <a:pt x="195" y="176"/>
                  </a:lnTo>
                  <a:lnTo>
                    <a:pt x="195" y="214"/>
                  </a:lnTo>
                  <a:lnTo>
                    <a:pt x="247" y="214"/>
                  </a:lnTo>
                  <a:lnTo>
                    <a:pt x="247" y="176"/>
                  </a:lnTo>
                  <a:close/>
                  <a:moveTo>
                    <a:pt x="78" y="150"/>
                  </a:moveTo>
                  <a:lnTo>
                    <a:pt x="78" y="136"/>
                  </a:lnTo>
                  <a:lnTo>
                    <a:pt x="104" y="136"/>
                  </a:lnTo>
                  <a:lnTo>
                    <a:pt x="104" y="150"/>
                  </a:lnTo>
                  <a:lnTo>
                    <a:pt x="78" y="150"/>
                  </a:lnTo>
                  <a:close/>
                  <a:moveTo>
                    <a:pt x="116" y="124"/>
                  </a:moveTo>
                  <a:lnTo>
                    <a:pt x="66" y="124"/>
                  </a:lnTo>
                  <a:lnTo>
                    <a:pt x="66" y="162"/>
                  </a:lnTo>
                  <a:lnTo>
                    <a:pt x="116" y="162"/>
                  </a:lnTo>
                  <a:lnTo>
                    <a:pt x="116" y="124"/>
                  </a:lnTo>
                  <a:close/>
                  <a:moveTo>
                    <a:pt x="143" y="150"/>
                  </a:moveTo>
                  <a:lnTo>
                    <a:pt x="143" y="136"/>
                  </a:lnTo>
                  <a:lnTo>
                    <a:pt x="169" y="136"/>
                  </a:lnTo>
                  <a:lnTo>
                    <a:pt x="169" y="150"/>
                  </a:lnTo>
                  <a:lnTo>
                    <a:pt x="143" y="150"/>
                  </a:lnTo>
                  <a:close/>
                  <a:moveTo>
                    <a:pt x="181" y="124"/>
                  </a:moveTo>
                  <a:lnTo>
                    <a:pt x="130" y="124"/>
                  </a:lnTo>
                  <a:lnTo>
                    <a:pt x="130" y="162"/>
                  </a:lnTo>
                  <a:lnTo>
                    <a:pt x="181" y="162"/>
                  </a:lnTo>
                  <a:lnTo>
                    <a:pt x="181" y="124"/>
                  </a:lnTo>
                  <a:close/>
                  <a:moveTo>
                    <a:pt x="207" y="150"/>
                  </a:moveTo>
                  <a:lnTo>
                    <a:pt x="207" y="136"/>
                  </a:lnTo>
                  <a:lnTo>
                    <a:pt x="235" y="136"/>
                  </a:lnTo>
                  <a:lnTo>
                    <a:pt x="235" y="150"/>
                  </a:lnTo>
                  <a:lnTo>
                    <a:pt x="207" y="150"/>
                  </a:lnTo>
                  <a:close/>
                  <a:moveTo>
                    <a:pt x="247" y="124"/>
                  </a:moveTo>
                  <a:lnTo>
                    <a:pt x="195" y="124"/>
                  </a:lnTo>
                  <a:lnTo>
                    <a:pt x="195" y="162"/>
                  </a:lnTo>
                  <a:lnTo>
                    <a:pt x="247" y="162"/>
                  </a:lnTo>
                  <a:lnTo>
                    <a:pt x="247" y="124"/>
                  </a:lnTo>
                  <a:close/>
                  <a:moveTo>
                    <a:pt x="111" y="59"/>
                  </a:moveTo>
                  <a:lnTo>
                    <a:pt x="97" y="59"/>
                  </a:lnTo>
                  <a:lnTo>
                    <a:pt x="97" y="71"/>
                  </a:lnTo>
                  <a:lnTo>
                    <a:pt x="111" y="71"/>
                  </a:lnTo>
                  <a:lnTo>
                    <a:pt x="111" y="59"/>
                  </a:lnTo>
                  <a:close/>
                  <a:moveTo>
                    <a:pt x="137" y="59"/>
                  </a:moveTo>
                  <a:lnTo>
                    <a:pt x="123" y="59"/>
                  </a:lnTo>
                  <a:lnTo>
                    <a:pt x="123" y="71"/>
                  </a:lnTo>
                  <a:lnTo>
                    <a:pt x="137" y="71"/>
                  </a:lnTo>
                  <a:lnTo>
                    <a:pt x="137" y="59"/>
                  </a:lnTo>
                  <a:close/>
                  <a:moveTo>
                    <a:pt x="162" y="59"/>
                  </a:moveTo>
                  <a:lnTo>
                    <a:pt x="149" y="59"/>
                  </a:lnTo>
                  <a:lnTo>
                    <a:pt x="149" y="71"/>
                  </a:lnTo>
                  <a:lnTo>
                    <a:pt x="162" y="71"/>
                  </a:lnTo>
                  <a:lnTo>
                    <a:pt x="162" y="59"/>
                  </a:lnTo>
                  <a:close/>
                  <a:moveTo>
                    <a:pt x="188" y="59"/>
                  </a:moveTo>
                  <a:lnTo>
                    <a:pt x="176" y="59"/>
                  </a:lnTo>
                  <a:lnTo>
                    <a:pt x="176" y="71"/>
                  </a:lnTo>
                  <a:lnTo>
                    <a:pt x="188" y="71"/>
                  </a:lnTo>
                  <a:lnTo>
                    <a:pt x="188" y="59"/>
                  </a:lnTo>
                  <a:close/>
                  <a:moveTo>
                    <a:pt x="214" y="59"/>
                  </a:moveTo>
                  <a:lnTo>
                    <a:pt x="202" y="59"/>
                  </a:lnTo>
                  <a:lnTo>
                    <a:pt x="202" y="71"/>
                  </a:lnTo>
                  <a:lnTo>
                    <a:pt x="214" y="71"/>
                  </a:lnTo>
                  <a:lnTo>
                    <a:pt x="214" y="59"/>
                  </a:lnTo>
                  <a:close/>
                  <a:moveTo>
                    <a:pt x="12" y="33"/>
                  </a:moveTo>
                  <a:lnTo>
                    <a:pt x="0" y="33"/>
                  </a:lnTo>
                  <a:lnTo>
                    <a:pt x="0" y="111"/>
                  </a:lnTo>
                  <a:lnTo>
                    <a:pt x="12" y="111"/>
                  </a:lnTo>
                  <a:lnTo>
                    <a:pt x="12" y="33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4E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665163" y="3738563"/>
              <a:ext cx="392113" cy="423863"/>
            </a:xfrm>
            <a:custGeom>
              <a:avLst/>
              <a:gdLst>
                <a:gd name="T0" fmla="*/ 78 w 247"/>
                <a:gd name="T1" fmla="*/ 241 h 267"/>
                <a:gd name="T2" fmla="*/ 104 w 247"/>
                <a:gd name="T3" fmla="*/ 254 h 267"/>
                <a:gd name="T4" fmla="*/ 116 w 247"/>
                <a:gd name="T5" fmla="*/ 228 h 267"/>
                <a:gd name="T6" fmla="*/ 66 w 247"/>
                <a:gd name="T7" fmla="*/ 267 h 267"/>
                <a:gd name="T8" fmla="*/ 116 w 247"/>
                <a:gd name="T9" fmla="*/ 228 h 267"/>
                <a:gd name="T10" fmla="*/ 143 w 247"/>
                <a:gd name="T11" fmla="*/ 241 h 267"/>
                <a:gd name="T12" fmla="*/ 169 w 247"/>
                <a:gd name="T13" fmla="*/ 254 h 267"/>
                <a:gd name="T14" fmla="*/ 181 w 247"/>
                <a:gd name="T15" fmla="*/ 228 h 267"/>
                <a:gd name="T16" fmla="*/ 130 w 247"/>
                <a:gd name="T17" fmla="*/ 267 h 267"/>
                <a:gd name="T18" fmla="*/ 181 w 247"/>
                <a:gd name="T19" fmla="*/ 228 h 267"/>
                <a:gd name="T20" fmla="*/ 207 w 247"/>
                <a:gd name="T21" fmla="*/ 241 h 267"/>
                <a:gd name="T22" fmla="*/ 235 w 247"/>
                <a:gd name="T23" fmla="*/ 254 h 267"/>
                <a:gd name="T24" fmla="*/ 247 w 247"/>
                <a:gd name="T25" fmla="*/ 228 h 267"/>
                <a:gd name="T26" fmla="*/ 195 w 247"/>
                <a:gd name="T27" fmla="*/ 267 h 267"/>
                <a:gd name="T28" fmla="*/ 247 w 247"/>
                <a:gd name="T29" fmla="*/ 228 h 267"/>
                <a:gd name="T30" fmla="*/ 78 w 247"/>
                <a:gd name="T31" fmla="*/ 188 h 267"/>
                <a:gd name="T32" fmla="*/ 104 w 247"/>
                <a:gd name="T33" fmla="*/ 202 h 267"/>
                <a:gd name="T34" fmla="*/ 116 w 247"/>
                <a:gd name="T35" fmla="*/ 176 h 267"/>
                <a:gd name="T36" fmla="*/ 66 w 247"/>
                <a:gd name="T37" fmla="*/ 214 h 267"/>
                <a:gd name="T38" fmla="*/ 116 w 247"/>
                <a:gd name="T39" fmla="*/ 176 h 267"/>
                <a:gd name="T40" fmla="*/ 143 w 247"/>
                <a:gd name="T41" fmla="*/ 188 h 267"/>
                <a:gd name="T42" fmla="*/ 169 w 247"/>
                <a:gd name="T43" fmla="*/ 202 h 267"/>
                <a:gd name="T44" fmla="*/ 181 w 247"/>
                <a:gd name="T45" fmla="*/ 176 h 267"/>
                <a:gd name="T46" fmla="*/ 130 w 247"/>
                <a:gd name="T47" fmla="*/ 214 h 267"/>
                <a:gd name="T48" fmla="*/ 181 w 247"/>
                <a:gd name="T49" fmla="*/ 176 h 267"/>
                <a:gd name="T50" fmla="*/ 207 w 247"/>
                <a:gd name="T51" fmla="*/ 188 h 267"/>
                <a:gd name="T52" fmla="*/ 235 w 247"/>
                <a:gd name="T53" fmla="*/ 202 h 267"/>
                <a:gd name="T54" fmla="*/ 247 w 247"/>
                <a:gd name="T55" fmla="*/ 176 h 267"/>
                <a:gd name="T56" fmla="*/ 195 w 247"/>
                <a:gd name="T57" fmla="*/ 214 h 267"/>
                <a:gd name="T58" fmla="*/ 247 w 247"/>
                <a:gd name="T59" fmla="*/ 176 h 267"/>
                <a:gd name="T60" fmla="*/ 78 w 247"/>
                <a:gd name="T61" fmla="*/ 136 h 267"/>
                <a:gd name="T62" fmla="*/ 104 w 247"/>
                <a:gd name="T63" fmla="*/ 150 h 267"/>
                <a:gd name="T64" fmla="*/ 116 w 247"/>
                <a:gd name="T65" fmla="*/ 124 h 267"/>
                <a:gd name="T66" fmla="*/ 66 w 247"/>
                <a:gd name="T67" fmla="*/ 162 h 267"/>
                <a:gd name="T68" fmla="*/ 116 w 247"/>
                <a:gd name="T69" fmla="*/ 124 h 267"/>
                <a:gd name="T70" fmla="*/ 143 w 247"/>
                <a:gd name="T71" fmla="*/ 136 h 267"/>
                <a:gd name="T72" fmla="*/ 169 w 247"/>
                <a:gd name="T73" fmla="*/ 150 h 267"/>
                <a:gd name="T74" fmla="*/ 181 w 247"/>
                <a:gd name="T75" fmla="*/ 124 h 267"/>
                <a:gd name="T76" fmla="*/ 130 w 247"/>
                <a:gd name="T77" fmla="*/ 162 h 267"/>
                <a:gd name="T78" fmla="*/ 181 w 247"/>
                <a:gd name="T79" fmla="*/ 124 h 267"/>
                <a:gd name="T80" fmla="*/ 207 w 247"/>
                <a:gd name="T81" fmla="*/ 136 h 267"/>
                <a:gd name="T82" fmla="*/ 235 w 247"/>
                <a:gd name="T83" fmla="*/ 150 h 267"/>
                <a:gd name="T84" fmla="*/ 247 w 247"/>
                <a:gd name="T85" fmla="*/ 124 h 267"/>
                <a:gd name="T86" fmla="*/ 195 w 247"/>
                <a:gd name="T87" fmla="*/ 162 h 267"/>
                <a:gd name="T88" fmla="*/ 247 w 247"/>
                <a:gd name="T89" fmla="*/ 124 h 267"/>
                <a:gd name="T90" fmla="*/ 97 w 247"/>
                <a:gd name="T91" fmla="*/ 59 h 267"/>
                <a:gd name="T92" fmla="*/ 111 w 247"/>
                <a:gd name="T93" fmla="*/ 71 h 267"/>
                <a:gd name="T94" fmla="*/ 137 w 247"/>
                <a:gd name="T95" fmla="*/ 59 h 267"/>
                <a:gd name="T96" fmla="*/ 123 w 247"/>
                <a:gd name="T97" fmla="*/ 71 h 267"/>
                <a:gd name="T98" fmla="*/ 137 w 247"/>
                <a:gd name="T99" fmla="*/ 59 h 267"/>
                <a:gd name="T100" fmla="*/ 149 w 247"/>
                <a:gd name="T101" fmla="*/ 59 h 267"/>
                <a:gd name="T102" fmla="*/ 162 w 247"/>
                <a:gd name="T103" fmla="*/ 71 h 267"/>
                <a:gd name="T104" fmla="*/ 188 w 247"/>
                <a:gd name="T105" fmla="*/ 59 h 267"/>
                <a:gd name="T106" fmla="*/ 176 w 247"/>
                <a:gd name="T107" fmla="*/ 71 h 267"/>
                <a:gd name="T108" fmla="*/ 188 w 247"/>
                <a:gd name="T109" fmla="*/ 59 h 267"/>
                <a:gd name="T110" fmla="*/ 202 w 247"/>
                <a:gd name="T111" fmla="*/ 59 h 267"/>
                <a:gd name="T112" fmla="*/ 214 w 247"/>
                <a:gd name="T113" fmla="*/ 71 h 267"/>
                <a:gd name="T114" fmla="*/ 12 w 247"/>
                <a:gd name="T115" fmla="*/ 33 h 267"/>
                <a:gd name="T116" fmla="*/ 0 w 247"/>
                <a:gd name="T117" fmla="*/ 111 h 267"/>
                <a:gd name="T118" fmla="*/ 12 w 247"/>
                <a:gd name="T119" fmla="*/ 33 h 267"/>
                <a:gd name="T120" fmla="*/ 0 w 247"/>
                <a:gd name="T121" fmla="*/ 0 h 267"/>
                <a:gd name="T122" fmla="*/ 12 w 247"/>
                <a:gd name="T123" fmla="*/ 1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" h="267">
                  <a:moveTo>
                    <a:pt x="78" y="254"/>
                  </a:moveTo>
                  <a:lnTo>
                    <a:pt x="78" y="241"/>
                  </a:lnTo>
                  <a:lnTo>
                    <a:pt x="104" y="241"/>
                  </a:lnTo>
                  <a:lnTo>
                    <a:pt x="104" y="254"/>
                  </a:lnTo>
                  <a:lnTo>
                    <a:pt x="78" y="254"/>
                  </a:lnTo>
                  <a:moveTo>
                    <a:pt x="116" y="228"/>
                  </a:moveTo>
                  <a:lnTo>
                    <a:pt x="66" y="228"/>
                  </a:lnTo>
                  <a:lnTo>
                    <a:pt x="66" y="267"/>
                  </a:lnTo>
                  <a:lnTo>
                    <a:pt x="116" y="267"/>
                  </a:lnTo>
                  <a:lnTo>
                    <a:pt x="116" y="228"/>
                  </a:lnTo>
                  <a:moveTo>
                    <a:pt x="143" y="254"/>
                  </a:moveTo>
                  <a:lnTo>
                    <a:pt x="143" y="241"/>
                  </a:lnTo>
                  <a:lnTo>
                    <a:pt x="169" y="241"/>
                  </a:lnTo>
                  <a:lnTo>
                    <a:pt x="169" y="254"/>
                  </a:lnTo>
                  <a:lnTo>
                    <a:pt x="143" y="254"/>
                  </a:lnTo>
                  <a:moveTo>
                    <a:pt x="181" y="228"/>
                  </a:moveTo>
                  <a:lnTo>
                    <a:pt x="130" y="228"/>
                  </a:lnTo>
                  <a:lnTo>
                    <a:pt x="130" y="267"/>
                  </a:lnTo>
                  <a:lnTo>
                    <a:pt x="181" y="267"/>
                  </a:lnTo>
                  <a:lnTo>
                    <a:pt x="181" y="228"/>
                  </a:lnTo>
                  <a:moveTo>
                    <a:pt x="207" y="254"/>
                  </a:moveTo>
                  <a:lnTo>
                    <a:pt x="207" y="241"/>
                  </a:lnTo>
                  <a:lnTo>
                    <a:pt x="235" y="241"/>
                  </a:lnTo>
                  <a:lnTo>
                    <a:pt x="235" y="254"/>
                  </a:lnTo>
                  <a:lnTo>
                    <a:pt x="207" y="254"/>
                  </a:lnTo>
                  <a:moveTo>
                    <a:pt x="247" y="228"/>
                  </a:moveTo>
                  <a:lnTo>
                    <a:pt x="195" y="228"/>
                  </a:lnTo>
                  <a:lnTo>
                    <a:pt x="195" y="267"/>
                  </a:lnTo>
                  <a:lnTo>
                    <a:pt x="247" y="267"/>
                  </a:lnTo>
                  <a:lnTo>
                    <a:pt x="247" y="228"/>
                  </a:lnTo>
                  <a:moveTo>
                    <a:pt x="78" y="202"/>
                  </a:moveTo>
                  <a:lnTo>
                    <a:pt x="78" y="188"/>
                  </a:lnTo>
                  <a:lnTo>
                    <a:pt x="104" y="188"/>
                  </a:lnTo>
                  <a:lnTo>
                    <a:pt x="104" y="202"/>
                  </a:lnTo>
                  <a:lnTo>
                    <a:pt x="78" y="202"/>
                  </a:lnTo>
                  <a:moveTo>
                    <a:pt x="116" y="176"/>
                  </a:moveTo>
                  <a:lnTo>
                    <a:pt x="66" y="176"/>
                  </a:lnTo>
                  <a:lnTo>
                    <a:pt x="66" y="214"/>
                  </a:lnTo>
                  <a:lnTo>
                    <a:pt x="116" y="214"/>
                  </a:lnTo>
                  <a:lnTo>
                    <a:pt x="116" y="176"/>
                  </a:lnTo>
                  <a:moveTo>
                    <a:pt x="143" y="202"/>
                  </a:moveTo>
                  <a:lnTo>
                    <a:pt x="143" y="188"/>
                  </a:lnTo>
                  <a:lnTo>
                    <a:pt x="169" y="188"/>
                  </a:lnTo>
                  <a:lnTo>
                    <a:pt x="169" y="202"/>
                  </a:lnTo>
                  <a:lnTo>
                    <a:pt x="143" y="202"/>
                  </a:lnTo>
                  <a:moveTo>
                    <a:pt x="181" y="176"/>
                  </a:moveTo>
                  <a:lnTo>
                    <a:pt x="130" y="176"/>
                  </a:lnTo>
                  <a:lnTo>
                    <a:pt x="130" y="214"/>
                  </a:lnTo>
                  <a:lnTo>
                    <a:pt x="181" y="214"/>
                  </a:lnTo>
                  <a:lnTo>
                    <a:pt x="181" y="176"/>
                  </a:lnTo>
                  <a:moveTo>
                    <a:pt x="207" y="202"/>
                  </a:moveTo>
                  <a:lnTo>
                    <a:pt x="207" y="188"/>
                  </a:lnTo>
                  <a:lnTo>
                    <a:pt x="235" y="188"/>
                  </a:lnTo>
                  <a:lnTo>
                    <a:pt x="235" y="202"/>
                  </a:lnTo>
                  <a:lnTo>
                    <a:pt x="207" y="202"/>
                  </a:lnTo>
                  <a:moveTo>
                    <a:pt x="247" y="176"/>
                  </a:moveTo>
                  <a:lnTo>
                    <a:pt x="195" y="176"/>
                  </a:lnTo>
                  <a:lnTo>
                    <a:pt x="195" y="214"/>
                  </a:lnTo>
                  <a:lnTo>
                    <a:pt x="247" y="214"/>
                  </a:lnTo>
                  <a:lnTo>
                    <a:pt x="247" y="176"/>
                  </a:lnTo>
                  <a:moveTo>
                    <a:pt x="78" y="150"/>
                  </a:moveTo>
                  <a:lnTo>
                    <a:pt x="78" y="136"/>
                  </a:lnTo>
                  <a:lnTo>
                    <a:pt x="104" y="136"/>
                  </a:lnTo>
                  <a:lnTo>
                    <a:pt x="104" y="150"/>
                  </a:lnTo>
                  <a:lnTo>
                    <a:pt x="78" y="150"/>
                  </a:lnTo>
                  <a:moveTo>
                    <a:pt x="116" y="124"/>
                  </a:moveTo>
                  <a:lnTo>
                    <a:pt x="66" y="124"/>
                  </a:lnTo>
                  <a:lnTo>
                    <a:pt x="66" y="162"/>
                  </a:lnTo>
                  <a:lnTo>
                    <a:pt x="116" y="162"/>
                  </a:lnTo>
                  <a:lnTo>
                    <a:pt x="116" y="124"/>
                  </a:lnTo>
                  <a:moveTo>
                    <a:pt x="143" y="150"/>
                  </a:moveTo>
                  <a:lnTo>
                    <a:pt x="143" y="136"/>
                  </a:lnTo>
                  <a:lnTo>
                    <a:pt x="169" y="136"/>
                  </a:lnTo>
                  <a:lnTo>
                    <a:pt x="169" y="150"/>
                  </a:lnTo>
                  <a:lnTo>
                    <a:pt x="143" y="150"/>
                  </a:lnTo>
                  <a:moveTo>
                    <a:pt x="181" y="124"/>
                  </a:moveTo>
                  <a:lnTo>
                    <a:pt x="130" y="124"/>
                  </a:lnTo>
                  <a:lnTo>
                    <a:pt x="130" y="162"/>
                  </a:lnTo>
                  <a:lnTo>
                    <a:pt x="181" y="162"/>
                  </a:lnTo>
                  <a:lnTo>
                    <a:pt x="181" y="124"/>
                  </a:lnTo>
                  <a:moveTo>
                    <a:pt x="207" y="150"/>
                  </a:moveTo>
                  <a:lnTo>
                    <a:pt x="207" y="136"/>
                  </a:lnTo>
                  <a:lnTo>
                    <a:pt x="235" y="136"/>
                  </a:lnTo>
                  <a:lnTo>
                    <a:pt x="235" y="150"/>
                  </a:lnTo>
                  <a:lnTo>
                    <a:pt x="207" y="150"/>
                  </a:lnTo>
                  <a:moveTo>
                    <a:pt x="247" y="124"/>
                  </a:moveTo>
                  <a:lnTo>
                    <a:pt x="195" y="124"/>
                  </a:lnTo>
                  <a:lnTo>
                    <a:pt x="195" y="162"/>
                  </a:lnTo>
                  <a:lnTo>
                    <a:pt x="247" y="162"/>
                  </a:lnTo>
                  <a:lnTo>
                    <a:pt x="247" y="124"/>
                  </a:lnTo>
                  <a:moveTo>
                    <a:pt x="111" y="59"/>
                  </a:moveTo>
                  <a:lnTo>
                    <a:pt x="97" y="59"/>
                  </a:lnTo>
                  <a:lnTo>
                    <a:pt x="97" y="71"/>
                  </a:lnTo>
                  <a:lnTo>
                    <a:pt x="111" y="71"/>
                  </a:lnTo>
                  <a:lnTo>
                    <a:pt x="111" y="59"/>
                  </a:lnTo>
                  <a:moveTo>
                    <a:pt x="137" y="59"/>
                  </a:moveTo>
                  <a:lnTo>
                    <a:pt x="123" y="59"/>
                  </a:lnTo>
                  <a:lnTo>
                    <a:pt x="123" y="71"/>
                  </a:lnTo>
                  <a:lnTo>
                    <a:pt x="137" y="71"/>
                  </a:lnTo>
                  <a:lnTo>
                    <a:pt x="137" y="59"/>
                  </a:lnTo>
                  <a:moveTo>
                    <a:pt x="162" y="59"/>
                  </a:moveTo>
                  <a:lnTo>
                    <a:pt x="149" y="59"/>
                  </a:lnTo>
                  <a:lnTo>
                    <a:pt x="149" y="71"/>
                  </a:lnTo>
                  <a:lnTo>
                    <a:pt x="162" y="71"/>
                  </a:lnTo>
                  <a:lnTo>
                    <a:pt x="162" y="59"/>
                  </a:lnTo>
                  <a:moveTo>
                    <a:pt x="188" y="59"/>
                  </a:moveTo>
                  <a:lnTo>
                    <a:pt x="176" y="59"/>
                  </a:lnTo>
                  <a:lnTo>
                    <a:pt x="176" y="71"/>
                  </a:lnTo>
                  <a:lnTo>
                    <a:pt x="188" y="71"/>
                  </a:lnTo>
                  <a:lnTo>
                    <a:pt x="188" y="59"/>
                  </a:lnTo>
                  <a:moveTo>
                    <a:pt x="214" y="59"/>
                  </a:moveTo>
                  <a:lnTo>
                    <a:pt x="202" y="59"/>
                  </a:lnTo>
                  <a:lnTo>
                    <a:pt x="202" y="71"/>
                  </a:lnTo>
                  <a:lnTo>
                    <a:pt x="214" y="71"/>
                  </a:lnTo>
                  <a:lnTo>
                    <a:pt x="214" y="59"/>
                  </a:lnTo>
                  <a:moveTo>
                    <a:pt x="12" y="33"/>
                  </a:moveTo>
                  <a:lnTo>
                    <a:pt x="0" y="33"/>
                  </a:lnTo>
                  <a:lnTo>
                    <a:pt x="0" y="111"/>
                  </a:lnTo>
                  <a:lnTo>
                    <a:pt x="12" y="111"/>
                  </a:lnTo>
                  <a:lnTo>
                    <a:pt x="12" y="33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460375" y="3219450"/>
            <a:ext cx="657225" cy="565150"/>
            <a:chOff x="460375" y="2914650"/>
            <a:chExt cx="657225" cy="565150"/>
          </a:xfrm>
        </p:grpSpPr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460375" y="2914650"/>
              <a:ext cx="657225" cy="565150"/>
            </a:xfrm>
            <a:custGeom>
              <a:avLst/>
              <a:gdLst>
                <a:gd name="T0" fmla="*/ 414 w 414"/>
                <a:gd name="T1" fmla="*/ 337 h 356"/>
                <a:gd name="T2" fmla="*/ 167 w 414"/>
                <a:gd name="T3" fmla="*/ 337 h 356"/>
                <a:gd name="T4" fmla="*/ 167 w 414"/>
                <a:gd name="T5" fmla="*/ 356 h 356"/>
                <a:gd name="T6" fmla="*/ 38 w 414"/>
                <a:gd name="T7" fmla="*/ 356 h 356"/>
                <a:gd name="T8" fmla="*/ 38 w 414"/>
                <a:gd name="T9" fmla="*/ 337 h 356"/>
                <a:gd name="T10" fmla="*/ 0 w 414"/>
                <a:gd name="T11" fmla="*/ 337 h 356"/>
                <a:gd name="T12" fmla="*/ 0 w 414"/>
                <a:gd name="T13" fmla="*/ 20 h 356"/>
                <a:gd name="T14" fmla="*/ 38 w 414"/>
                <a:gd name="T15" fmla="*/ 20 h 356"/>
                <a:gd name="T16" fmla="*/ 38 w 414"/>
                <a:gd name="T17" fmla="*/ 0 h 356"/>
                <a:gd name="T18" fmla="*/ 167 w 414"/>
                <a:gd name="T19" fmla="*/ 0 h 356"/>
                <a:gd name="T20" fmla="*/ 167 w 414"/>
                <a:gd name="T21" fmla="*/ 20 h 356"/>
                <a:gd name="T22" fmla="*/ 414 w 414"/>
                <a:gd name="T23" fmla="*/ 20 h 356"/>
                <a:gd name="T24" fmla="*/ 414 w 414"/>
                <a:gd name="T25" fmla="*/ 337 h 356"/>
                <a:gd name="T26" fmla="*/ 38 w 414"/>
                <a:gd name="T27" fmla="*/ 325 h 356"/>
                <a:gd name="T28" fmla="*/ 38 w 414"/>
                <a:gd name="T29" fmla="*/ 32 h 356"/>
                <a:gd name="T30" fmla="*/ 12 w 414"/>
                <a:gd name="T31" fmla="*/ 32 h 356"/>
                <a:gd name="T32" fmla="*/ 12 w 414"/>
                <a:gd name="T33" fmla="*/ 325 h 356"/>
                <a:gd name="T34" fmla="*/ 38 w 414"/>
                <a:gd name="T35" fmla="*/ 325 h 356"/>
                <a:gd name="T36" fmla="*/ 155 w 414"/>
                <a:gd name="T37" fmla="*/ 13 h 356"/>
                <a:gd name="T38" fmla="*/ 50 w 414"/>
                <a:gd name="T39" fmla="*/ 13 h 356"/>
                <a:gd name="T40" fmla="*/ 50 w 414"/>
                <a:gd name="T41" fmla="*/ 344 h 356"/>
                <a:gd name="T42" fmla="*/ 155 w 414"/>
                <a:gd name="T43" fmla="*/ 344 h 356"/>
                <a:gd name="T44" fmla="*/ 155 w 414"/>
                <a:gd name="T45" fmla="*/ 13 h 356"/>
                <a:gd name="T46" fmla="*/ 402 w 414"/>
                <a:gd name="T47" fmla="*/ 32 h 356"/>
                <a:gd name="T48" fmla="*/ 167 w 414"/>
                <a:gd name="T49" fmla="*/ 32 h 356"/>
                <a:gd name="T50" fmla="*/ 167 w 414"/>
                <a:gd name="T51" fmla="*/ 325 h 356"/>
                <a:gd name="T52" fmla="*/ 402 w 414"/>
                <a:gd name="T53" fmla="*/ 325 h 356"/>
                <a:gd name="T54" fmla="*/ 402 w 414"/>
                <a:gd name="T55" fmla="*/ 32 h 356"/>
                <a:gd name="T56" fmla="*/ 376 w 414"/>
                <a:gd name="T57" fmla="*/ 136 h 356"/>
                <a:gd name="T58" fmla="*/ 195 w 414"/>
                <a:gd name="T59" fmla="*/ 136 h 356"/>
                <a:gd name="T60" fmla="*/ 195 w 414"/>
                <a:gd name="T61" fmla="*/ 58 h 356"/>
                <a:gd name="T62" fmla="*/ 376 w 414"/>
                <a:gd name="T63" fmla="*/ 58 h 356"/>
                <a:gd name="T64" fmla="*/ 376 w 414"/>
                <a:gd name="T65" fmla="*/ 136 h 356"/>
                <a:gd name="T66" fmla="*/ 364 w 414"/>
                <a:gd name="T67" fmla="*/ 70 h 356"/>
                <a:gd name="T68" fmla="*/ 207 w 414"/>
                <a:gd name="T69" fmla="*/ 70 h 356"/>
                <a:gd name="T70" fmla="*/ 207 w 414"/>
                <a:gd name="T71" fmla="*/ 124 h 356"/>
                <a:gd name="T72" fmla="*/ 364 w 414"/>
                <a:gd name="T73" fmla="*/ 124 h 356"/>
                <a:gd name="T74" fmla="*/ 364 w 414"/>
                <a:gd name="T75" fmla="*/ 7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4" h="356">
                  <a:moveTo>
                    <a:pt x="414" y="337"/>
                  </a:moveTo>
                  <a:lnTo>
                    <a:pt x="167" y="337"/>
                  </a:lnTo>
                  <a:lnTo>
                    <a:pt x="167" y="356"/>
                  </a:lnTo>
                  <a:lnTo>
                    <a:pt x="38" y="356"/>
                  </a:lnTo>
                  <a:lnTo>
                    <a:pt x="38" y="337"/>
                  </a:lnTo>
                  <a:lnTo>
                    <a:pt x="0" y="337"/>
                  </a:lnTo>
                  <a:lnTo>
                    <a:pt x="0" y="20"/>
                  </a:lnTo>
                  <a:lnTo>
                    <a:pt x="38" y="20"/>
                  </a:lnTo>
                  <a:lnTo>
                    <a:pt x="38" y="0"/>
                  </a:lnTo>
                  <a:lnTo>
                    <a:pt x="167" y="0"/>
                  </a:lnTo>
                  <a:lnTo>
                    <a:pt x="167" y="20"/>
                  </a:lnTo>
                  <a:lnTo>
                    <a:pt x="414" y="20"/>
                  </a:lnTo>
                  <a:lnTo>
                    <a:pt x="414" y="337"/>
                  </a:lnTo>
                  <a:close/>
                  <a:moveTo>
                    <a:pt x="38" y="325"/>
                  </a:moveTo>
                  <a:lnTo>
                    <a:pt x="38" y="32"/>
                  </a:lnTo>
                  <a:lnTo>
                    <a:pt x="12" y="32"/>
                  </a:lnTo>
                  <a:lnTo>
                    <a:pt x="12" y="325"/>
                  </a:lnTo>
                  <a:lnTo>
                    <a:pt x="38" y="325"/>
                  </a:lnTo>
                  <a:close/>
                  <a:moveTo>
                    <a:pt x="155" y="13"/>
                  </a:moveTo>
                  <a:lnTo>
                    <a:pt x="50" y="13"/>
                  </a:lnTo>
                  <a:lnTo>
                    <a:pt x="50" y="344"/>
                  </a:lnTo>
                  <a:lnTo>
                    <a:pt x="155" y="344"/>
                  </a:lnTo>
                  <a:lnTo>
                    <a:pt x="155" y="13"/>
                  </a:lnTo>
                  <a:close/>
                  <a:moveTo>
                    <a:pt x="402" y="32"/>
                  </a:moveTo>
                  <a:lnTo>
                    <a:pt x="167" y="32"/>
                  </a:lnTo>
                  <a:lnTo>
                    <a:pt x="167" y="325"/>
                  </a:lnTo>
                  <a:lnTo>
                    <a:pt x="402" y="325"/>
                  </a:lnTo>
                  <a:lnTo>
                    <a:pt x="402" y="32"/>
                  </a:lnTo>
                  <a:close/>
                  <a:moveTo>
                    <a:pt x="376" y="136"/>
                  </a:moveTo>
                  <a:lnTo>
                    <a:pt x="195" y="136"/>
                  </a:lnTo>
                  <a:lnTo>
                    <a:pt x="195" y="58"/>
                  </a:lnTo>
                  <a:lnTo>
                    <a:pt x="376" y="58"/>
                  </a:lnTo>
                  <a:lnTo>
                    <a:pt x="376" y="136"/>
                  </a:lnTo>
                  <a:close/>
                  <a:moveTo>
                    <a:pt x="364" y="70"/>
                  </a:moveTo>
                  <a:lnTo>
                    <a:pt x="207" y="70"/>
                  </a:lnTo>
                  <a:lnTo>
                    <a:pt x="207" y="124"/>
                  </a:lnTo>
                  <a:lnTo>
                    <a:pt x="364" y="124"/>
                  </a:lnTo>
                  <a:lnTo>
                    <a:pt x="364" y="70"/>
                  </a:lnTo>
                  <a:close/>
                </a:path>
              </a:pathLst>
            </a:custGeom>
            <a:solidFill>
              <a:srgbClr val="A4D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460375" y="2914650"/>
              <a:ext cx="657225" cy="565150"/>
            </a:xfrm>
            <a:custGeom>
              <a:avLst/>
              <a:gdLst>
                <a:gd name="T0" fmla="*/ 414 w 414"/>
                <a:gd name="T1" fmla="*/ 337 h 356"/>
                <a:gd name="T2" fmla="*/ 167 w 414"/>
                <a:gd name="T3" fmla="*/ 337 h 356"/>
                <a:gd name="T4" fmla="*/ 167 w 414"/>
                <a:gd name="T5" fmla="*/ 356 h 356"/>
                <a:gd name="T6" fmla="*/ 38 w 414"/>
                <a:gd name="T7" fmla="*/ 356 h 356"/>
                <a:gd name="T8" fmla="*/ 38 w 414"/>
                <a:gd name="T9" fmla="*/ 337 h 356"/>
                <a:gd name="T10" fmla="*/ 0 w 414"/>
                <a:gd name="T11" fmla="*/ 337 h 356"/>
                <a:gd name="T12" fmla="*/ 0 w 414"/>
                <a:gd name="T13" fmla="*/ 20 h 356"/>
                <a:gd name="T14" fmla="*/ 38 w 414"/>
                <a:gd name="T15" fmla="*/ 20 h 356"/>
                <a:gd name="T16" fmla="*/ 38 w 414"/>
                <a:gd name="T17" fmla="*/ 0 h 356"/>
                <a:gd name="T18" fmla="*/ 167 w 414"/>
                <a:gd name="T19" fmla="*/ 0 h 356"/>
                <a:gd name="T20" fmla="*/ 167 w 414"/>
                <a:gd name="T21" fmla="*/ 20 h 356"/>
                <a:gd name="T22" fmla="*/ 414 w 414"/>
                <a:gd name="T23" fmla="*/ 20 h 356"/>
                <a:gd name="T24" fmla="*/ 414 w 414"/>
                <a:gd name="T25" fmla="*/ 337 h 356"/>
                <a:gd name="T26" fmla="*/ 38 w 414"/>
                <a:gd name="T27" fmla="*/ 325 h 356"/>
                <a:gd name="T28" fmla="*/ 38 w 414"/>
                <a:gd name="T29" fmla="*/ 32 h 356"/>
                <a:gd name="T30" fmla="*/ 12 w 414"/>
                <a:gd name="T31" fmla="*/ 32 h 356"/>
                <a:gd name="T32" fmla="*/ 12 w 414"/>
                <a:gd name="T33" fmla="*/ 325 h 356"/>
                <a:gd name="T34" fmla="*/ 38 w 414"/>
                <a:gd name="T35" fmla="*/ 325 h 356"/>
                <a:gd name="T36" fmla="*/ 155 w 414"/>
                <a:gd name="T37" fmla="*/ 13 h 356"/>
                <a:gd name="T38" fmla="*/ 50 w 414"/>
                <a:gd name="T39" fmla="*/ 13 h 356"/>
                <a:gd name="T40" fmla="*/ 50 w 414"/>
                <a:gd name="T41" fmla="*/ 344 h 356"/>
                <a:gd name="T42" fmla="*/ 155 w 414"/>
                <a:gd name="T43" fmla="*/ 344 h 356"/>
                <a:gd name="T44" fmla="*/ 155 w 414"/>
                <a:gd name="T45" fmla="*/ 13 h 356"/>
                <a:gd name="T46" fmla="*/ 402 w 414"/>
                <a:gd name="T47" fmla="*/ 32 h 356"/>
                <a:gd name="T48" fmla="*/ 167 w 414"/>
                <a:gd name="T49" fmla="*/ 32 h 356"/>
                <a:gd name="T50" fmla="*/ 167 w 414"/>
                <a:gd name="T51" fmla="*/ 325 h 356"/>
                <a:gd name="T52" fmla="*/ 402 w 414"/>
                <a:gd name="T53" fmla="*/ 325 h 356"/>
                <a:gd name="T54" fmla="*/ 402 w 414"/>
                <a:gd name="T55" fmla="*/ 32 h 356"/>
                <a:gd name="T56" fmla="*/ 376 w 414"/>
                <a:gd name="T57" fmla="*/ 136 h 356"/>
                <a:gd name="T58" fmla="*/ 195 w 414"/>
                <a:gd name="T59" fmla="*/ 136 h 356"/>
                <a:gd name="T60" fmla="*/ 195 w 414"/>
                <a:gd name="T61" fmla="*/ 58 h 356"/>
                <a:gd name="T62" fmla="*/ 376 w 414"/>
                <a:gd name="T63" fmla="*/ 58 h 356"/>
                <a:gd name="T64" fmla="*/ 376 w 414"/>
                <a:gd name="T65" fmla="*/ 136 h 356"/>
                <a:gd name="T66" fmla="*/ 364 w 414"/>
                <a:gd name="T67" fmla="*/ 70 h 356"/>
                <a:gd name="T68" fmla="*/ 207 w 414"/>
                <a:gd name="T69" fmla="*/ 70 h 356"/>
                <a:gd name="T70" fmla="*/ 207 w 414"/>
                <a:gd name="T71" fmla="*/ 124 h 356"/>
                <a:gd name="T72" fmla="*/ 364 w 414"/>
                <a:gd name="T73" fmla="*/ 124 h 356"/>
                <a:gd name="T74" fmla="*/ 364 w 414"/>
                <a:gd name="T75" fmla="*/ 7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4" h="356">
                  <a:moveTo>
                    <a:pt x="414" y="337"/>
                  </a:moveTo>
                  <a:lnTo>
                    <a:pt x="167" y="337"/>
                  </a:lnTo>
                  <a:lnTo>
                    <a:pt x="167" y="356"/>
                  </a:lnTo>
                  <a:lnTo>
                    <a:pt x="38" y="356"/>
                  </a:lnTo>
                  <a:lnTo>
                    <a:pt x="38" y="337"/>
                  </a:lnTo>
                  <a:lnTo>
                    <a:pt x="0" y="337"/>
                  </a:lnTo>
                  <a:lnTo>
                    <a:pt x="0" y="20"/>
                  </a:lnTo>
                  <a:lnTo>
                    <a:pt x="38" y="20"/>
                  </a:lnTo>
                  <a:lnTo>
                    <a:pt x="38" y="0"/>
                  </a:lnTo>
                  <a:lnTo>
                    <a:pt x="167" y="0"/>
                  </a:lnTo>
                  <a:lnTo>
                    <a:pt x="167" y="20"/>
                  </a:lnTo>
                  <a:lnTo>
                    <a:pt x="414" y="20"/>
                  </a:lnTo>
                  <a:lnTo>
                    <a:pt x="414" y="337"/>
                  </a:lnTo>
                  <a:moveTo>
                    <a:pt x="38" y="325"/>
                  </a:moveTo>
                  <a:lnTo>
                    <a:pt x="38" y="32"/>
                  </a:lnTo>
                  <a:lnTo>
                    <a:pt x="12" y="32"/>
                  </a:lnTo>
                  <a:lnTo>
                    <a:pt x="12" y="325"/>
                  </a:lnTo>
                  <a:lnTo>
                    <a:pt x="38" y="325"/>
                  </a:lnTo>
                  <a:moveTo>
                    <a:pt x="155" y="13"/>
                  </a:moveTo>
                  <a:lnTo>
                    <a:pt x="50" y="13"/>
                  </a:lnTo>
                  <a:lnTo>
                    <a:pt x="50" y="344"/>
                  </a:lnTo>
                  <a:lnTo>
                    <a:pt x="155" y="344"/>
                  </a:lnTo>
                  <a:lnTo>
                    <a:pt x="155" y="13"/>
                  </a:lnTo>
                  <a:moveTo>
                    <a:pt x="402" y="32"/>
                  </a:moveTo>
                  <a:lnTo>
                    <a:pt x="167" y="32"/>
                  </a:lnTo>
                  <a:lnTo>
                    <a:pt x="167" y="325"/>
                  </a:lnTo>
                  <a:lnTo>
                    <a:pt x="402" y="325"/>
                  </a:lnTo>
                  <a:lnTo>
                    <a:pt x="402" y="32"/>
                  </a:lnTo>
                  <a:moveTo>
                    <a:pt x="376" y="136"/>
                  </a:moveTo>
                  <a:lnTo>
                    <a:pt x="195" y="136"/>
                  </a:lnTo>
                  <a:lnTo>
                    <a:pt x="195" y="58"/>
                  </a:lnTo>
                  <a:lnTo>
                    <a:pt x="376" y="58"/>
                  </a:lnTo>
                  <a:lnTo>
                    <a:pt x="376" y="136"/>
                  </a:lnTo>
                  <a:moveTo>
                    <a:pt x="364" y="70"/>
                  </a:moveTo>
                  <a:lnTo>
                    <a:pt x="207" y="70"/>
                  </a:lnTo>
                  <a:lnTo>
                    <a:pt x="207" y="124"/>
                  </a:lnTo>
                  <a:lnTo>
                    <a:pt x="364" y="124"/>
                  </a:lnTo>
                  <a:lnTo>
                    <a:pt x="364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665163" y="2965450"/>
              <a:ext cx="392113" cy="423863"/>
            </a:xfrm>
            <a:custGeom>
              <a:avLst/>
              <a:gdLst>
                <a:gd name="T0" fmla="*/ 78 w 247"/>
                <a:gd name="T1" fmla="*/ 241 h 267"/>
                <a:gd name="T2" fmla="*/ 104 w 247"/>
                <a:gd name="T3" fmla="*/ 255 h 267"/>
                <a:gd name="T4" fmla="*/ 116 w 247"/>
                <a:gd name="T5" fmla="*/ 228 h 267"/>
                <a:gd name="T6" fmla="*/ 66 w 247"/>
                <a:gd name="T7" fmla="*/ 267 h 267"/>
                <a:gd name="T8" fmla="*/ 116 w 247"/>
                <a:gd name="T9" fmla="*/ 228 h 267"/>
                <a:gd name="T10" fmla="*/ 143 w 247"/>
                <a:gd name="T11" fmla="*/ 241 h 267"/>
                <a:gd name="T12" fmla="*/ 169 w 247"/>
                <a:gd name="T13" fmla="*/ 255 h 267"/>
                <a:gd name="T14" fmla="*/ 181 w 247"/>
                <a:gd name="T15" fmla="*/ 228 h 267"/>
                <a:gd name="T16" fmla="*/ 130 w 247"/>
                <a:gd name="T17" fmla="*/ 267 h 267"/>
                <a:gd name="T18" fmla="*/ 181 w 247"/>
                <a:gd name="T19" fmla="*/ 228 h 267"/>
                <a:gd name="T20" fmla="*/ 207 w 247"/>
                <a:gd name="T21" fmla="*/ 241 h 267"/>
                <a:gd name="T22" fmla="*/ 235 w 247"/>
                <a:gd name="T23" fmla="*/ 255 h 267"/>
                <a:gd name="T24" fmla="*/ 247 w 247"/>
                <a:gd name="T25" fmla="*/ 228 h 267"/>
                <a:gd name="T26" fmla="*/ 195 w 247"/>
                <a:gd name="T27" fmla="*/ 267 h 267"/>
                <a:gd name="T28" fmla="*/ 247 w 247"/>
                <a:gd name="T29" fmla="*/ 228 h 267"/>
                <a:gd name="T30" fmla="*/ 78 w 247"/>
                <a:gd name="T31" fmla="*/ 188 h 267"/>
                <a:gd name="T32" fmla="*/ 104 w 247"/>
                <a:gd name="T33" fmla="*/ 202 h 267"/>
                <a:gd name="T34" fmla="*/ 116 w 247"/>
                <a:gd name="T35" fmla="*/ 176 h 267"/>
                <a:gd name="T36" fmla="*/ 66 w 247"/>
                <a:gd name="T37" fmla="*/ 214 h 267"/>
                <a:gd name="T38" fmla="*/ 116 w 247"/>
                <a:gd name="T39" fmla="*/ 176 h 267"/>
                <a:gd name="T40" fmla="*/ 143 w 247"/>
                <a:gd name="T41" fmla="*/ 188 h 267"/>
                <a:gd name="T42" fmla="*/ 169 w 247"/>
                <a:gd name="T43" fmla="*/ 202 h 267"/>
                <a:gd name="T44" fmla="*/ 181 w 247"/>
                <a:gd name="T45" fmla="*/ 176 h 267"/>
                <a:gd name="T46" fmla="*/ 130 w 247"/>
                <a:gd name="T47" fmla="*/ 214 h 267"/>
                <a:gd name="T48" fmla="*/ 181 w 247"/>
                <a:gd name="T49" fmla="*/ 176 h 267"/>
                <a:gd name="T50" fmla="*/ 207 w 247"/>
                <a:gd name="T51" fmla="*/ 188 h 267"/>
                <a:gd name="T52" fmla="*/ 235 w 247"/>
                <a:gd name="T53" fmla="*/ 202 h 267"/>
                <a:gd name="T54" fmla="*/ 247 w 247"/>
                <a:gd name="T55" fmla="*/ 176 h 267"/>
                <a:gd name="T56" fmla="*/ 195 w 247"/>
                <a:gd name="T57" fmla="*/ 214 h 267"/>
                <a:gd name="T58" fmla="*/ 247 w 247"/>
                <a:gd name="T59" fmla="*/ 176 h 267"/>
                <a:gd name="T60" fmla="*/ 78 w 247"/>
                <a:gd name="T61" fmla="*/ 136 h 267"/>
                <a:gd name="T62" fmla="*/ 104 w 247"/>
                <a:gd name="T63" fmla="*/ 150 h 267"/>
                <a:gd name="T64" fmla="*/ 116 w 247"/>
                <a:gd name="T65" fmla="*/ 124 h 267"/>
                <a:gd name="T66" fmla="*/ 66 w 247"/>
                <a:gd name="T67" fmla="*/ 162 h 267"/>
                <a:gd name="T68" fmla="*/ 116 w 247"/>
                <a:gd name="T69" fmla="*/ 124 h 267"/>
                <a:gd name="T70" fmla="*/ 143 w 247"/>
                <a:gd name="T71" fmla="*/ 136 h 267"/>
                <a:gd name="T72" fmla="*/ 169 w 247"/>
                <a:gd name="T73" fmla="*/ 150 h 267"/>
                <a:gd name="T74" fmla="*/ 181 w 247"/>
                <a:gd name="T75" fmla="*/ 124 h 267"/>
                <a:gd name="T76" fmla="*/ 130 w 247"/>
                <a:gd name="T77" fmla="*/ 162 h 267"/>
                <a:gd name="T78" fmla="*/ 181 w 247"/>
                <a:gd name="T79" fmla="*/ 124 h 267"/>
                <a:gd name="T80" fmla="*/ 207 w 247"/>
                <a:gd name="T81" fmla="*/ 136 h 267"/>
                <a:gd name="T82" fmla="*/ 235 w 247"/>
                <a:gd name="T83" fmla="*/ 150 h 267"/>
                <a:gd name="T84" fmla="*/ 247 w 247"/>
                <a:gd name="T85" fmla="*/ 124 h 267"/>
                <a:gd name="T86" fmla="*/ 195 w 247"/>
                <a:gd name="T87" fmla="*/ 162 h 267"/>
                <a:gd name="T88" fmla="*/ 247 w 247"/>
                <a:gd name="T89" fmla="*/ 124 h 267"/>
                <a:gd name="T90" fmla="*/ 97 w 247"/>
                <a:gd name="T91" fmla="*/ 59 h 267"/>
                <a:gd name="T92" fmla="*/ 111 w 247"/>
                <a:gd name="T93" fmla="*/ 71 h 267"/>
                <a:gd name="T94" fmla="*/ 137 w 247"/>
                <a:gd name="T95" fmla="*/ 59 h 267"/>
                <a:gd name="T96" fmla="*/ 123 w 247"/>
                <a:gd name="T97" fmla="*/ 71 h 267"/>
                <a:gd name="T98" fmla="*/ 137 w 247"/>
                <a:gd name="T99" fmla="*/ 59 h 267"/>
                <a:gd name="T100" fmla="*/ 149 w 247"/>
                <a:gd name="T101" fmla="*/ 59 h 267"/>
                <a:gd name="T102" fmla="*/ 162 w 247"/>
                <a:gd name="T103" fmla="*/ 71 h 267"/>
                <a:gd name="T104" fmla="*/ 188 w 247"/>
                <a:gd name="T105" fmla="*/ 59 h 267"/>
                <a:gd name="T106" fmla="*/ 176 w 247"/>
                <a:gd name="T107" fmla="*/ 71 h 267"/>
                <a:gd name="T108" fmla="*/ 188 w 247"/>
                <a:gd name="T109" fmla="*/ 59 h 267"/>
                <a:gd name="T110" fmla="*/ 202 w 247"/>
                <a:gd name="T111" fmla="*/ 59 h 267"/>
                <a:gd name="T112" fmla="*/ 214 w 247"/>
                <a:gd name="T113" fmla="*/ 71 h 267"/>
                <a:gd name="T114" fmla="*/ 12 w 247"/>
                <a:gd name="T115" fmla="*/ 33 h 267"/>
                <a:gd name="T116" fmla="*/ 0 w 247"/>
                <a:gd name="T117" fmla="*/ 111 h 267"/>
                <a:gd name="T118" fmla="*/ 12 w 247"/>
                <a:gd name="T119" fmla="*/ 33 h 267"/>
                <a:gd name="T120" fmla="*/ 0 w 247"/>
                <a:gd name="T121" fmla="*/ 0 h 267"/>
                <a:gd name="T122" fmla="*/ 12 w 247"/>
                <a:gd name="T123" fmla="*/ 1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" h="267">
                  <a:moveTo>
                    <a:pt x="78" y="255"/>
                  </a:moveTo>
                  <a:lnTo>
                    <a:pt x="78" y="241"/>
                  </a:lnTo>
                  <a:lnTo>
                    <a:pt x="104" y="241"/>
                  </a:lnTo>
                  <a:lnTo>
                    <a:pt x="104" y="255"/>
                  </a:lnTo>
                  <a:lnTo>
                    <a:pt x="78" y="255"/>
                  </a:lnTo>
                  <a:close/>
                  <a:moveTo>
                    <a:pt x="116" y="228"/>
                  </a:moveTo>
                  <a:lnTo>
                    <a:pt x="66" y="228"/>
                  </a:lnTo>
                  <a:lnTo>
                    <a:pt x="66" y="267"/>
                  </a:lnTo>
                  <a:lnTo>
                    <a:pt x="116" y="267"/>
                  </a:lnTo>
                  <a:lnTo>
                    <a:pt x="116" y="228"/>
                  </a:lnTo>
                  <a:close/>
                  <a:moveTo>
                    <a:pt x="143" y="255"/>
                  </a:moveTo>
                  <a:lnTo>
                    <a:pt x="143" y="241"/>
                  </a:lnTo>
                  <a:lnTo>
                    <a:pt x="169" y="241"/>
                  </a:lnTo>
                  <a:lnTo>
                    <a:pt x="169" y="255"/>
                  </a:lnTo>
                  <a:lnTo>
                    <a:pt x="143" y="255"/>
                  </a:lnTo>
                  <a:close/>
                  <a:moveTo>
                    <a:pt x="181" y="228"/>
                  </a:moveTo>
                  <a:lnTo>
                    <a:pt x="130" y="228"/>
                  </a:lnTo>
                  <a:lnTo>
                    <a:pt x="130" y="267"/>
                  </a:lnTo>
                  <a:lnTo>
                    <a:pt x="181" y="267"/>
                  </a:lnTo>
                  <a:lnTo>
                    <a:pt x="181" y="228"/>
                  </a:lnTo>
                  <a:close/>
                  <a:moveTo>
                    <a:pt x="207" y="255"/>
                  </a:moveTo>
                  <a:lnTo>
                    <a:pt x="207" y="241"/>
                  </a:lnTo>
                  <a:lnTo>
                    <a:pt x="235" y="241"/>
                  </a:lnTo>
                  <a:lnTo>
                    <a:pt x="235" y="255"/>
                  </a:lnTo>
                  <a:lnTo>
                    <a:pt x="207" y="255"/>
                  </a:lnTo>
                  <a:close/>
                  <a:moveTo>
                    <a:pt x="247" y="228"/>
                  </a:moveTo>
                  <a:lnTo>
                    <a:pt x="195" y="228"/>
                  </a:lnTo>
                  <a:lnTo>
                    <a:pt x="195" y="267"/>
                  </a:lnTo>
                  <a:lnTo>
                    <a:pt x="247" y="267"/>
                  </a:lnTo>
                  <a:lnTo>
                    <a:pt x="247" y="228"/>
                  </a:lnTo>
                  <a:close/>
                  <a:moveTo>
                    <a:pt x="78" y="202"/>
                  </a:moveTo>
                  <a:lnTo>
                    <a:pt x="78" y="188"/>
                  </a:lnTo>
                  <a:lnTo>
                    <a:pt x="104" y="188"/>
                  </a:lnTo>
                  <a:lnTo>
                    <a:pt x="104" y="202"/>
                  </a:lnTo>
                  <a:lnTo>
                    <a:pt x="78" y="202"/>
                  </a:lnTo>
                  <a:close/>
                  <a:moveTo>
                    <a:pt x="116" y="176"/>
                  </a:moveTo>
                  <a:lnTo>
                    <a:pt x="66" y="176"/>
                  </a:lnTo>
                  <a:lnTo>
                    <a:pt x="66" y="214"/>
                  </a:lnTo>
                  <a:lnTo>
                    <a:pt x="116" y="214"/>
                  </a:lnTo>
                  <a:lnTo>
                    <a:pt x="116" y="176"/>
                  </a:lnTo>
                  <a:close/>
                  <a:moveTo>
                    <a:pt x="143" y="202"/>
                  </a:moveTo>
                  <a:lnTo>
                    <a:pt x="143" y="188"/>
                  </a:lnTo>
                  <a:lnTo>
                    <a:pt x="169" y="188"/>
                  </a:lnTo>
                  <a:lnTo>
                    <a:pt x="169" y="202"/>
                  </a:lnTo>
                  <a:lnTo>
                    <a:pt x="143" y="202"/>
                  </a:lnTo>
                  <a:close/>
                  <a:moveTo>
                    <a:pt x="181" y="176"/>
                  </a:moveTo>
                  <a:lnTo>
                    <a:pt x="130" y="176"/>
                  </a:lnTo>
                  <a:lnTo>
                    <a:pt x="130" y="214"/>
                  </a:lnTo>
                  <a:lnTo>
                    <a:pt x="181" y="214"/>
                  </a:lnTo>
                  <a:lnTo>
                    <a:pt x="181" y="176"/>
                  </a:lnTo>
                  <a:close/>
                  <a:moveTo>
                    <a:pt x="207" y="202"/>
                  </a:moveTo>
                  <a:lnTo>
                    <a:pt x="207" y="188"/>
                  </a:lnTo>
                  <a:lnTo>
                    <a:pt x="235" y="188"/>
                  </a:lnTo>
                  <a:lnTo>
                    <a:pt x="235" y="202"/>
                  </a:lnTo>
                  <a:lnTo>
                    <a:pt x="207" y="202"/>
                  </a:lnTo>
                  <a:close/>
                  <a:moveTo>
                    <a:pt x="247" y="176"/>
                  </a:moveTo>
                  <a:lnTo>
                    <a:pt x="195" y="176"/>
                  </a:lnTo>
                  <a:lnTo>
                    <a:pt x="195" y="214"/>
                  </a:lnTo>
                  <a:lnTo>
                    <a:pt x="247" y="214"/>
                  </a:lnTo>
                  <a:lnTo>
                    <a:pt x="247" y="176"/>
                  </a:lnTo>
                  <a:close/>
                  <a:moveTo>
                    <a:pt x="78" y="150"/>
                  </a:moveTo>
                  <a:lnTo>
                    <a:pt x="78" y="136"/>
                  </a:lnTo>
                  <a:lnTo>
                    <a:pt x="104" y="136"/>
                  </a:lnTo>
                  <a:lnTo>
                    <a:pt x="104" y="150"/>
                  </a:lnTo>
                  <a:lnTo>
                    <a:pt x="78" y="150"/>
                  </a:lnTo>
                  <a:close/>
                  <a:moveTo>
                    <a:pt x="116" y="124"/>
                  </a:moveTo>
                  <a:lnTo>
                    <a:pt x="66" y="124"/>
                  </a:lnTo>
                  <a:lnTo>
                    <a:pt x="66" y="162"/>
                  </a:lnTo>
                  <a:lnTo>
                    <a:pt x="116" y="162"/>
                  </a:lnTo>
                  <a:lnTo>
                    <a:pt x="116" y="124"/>
                  </a:lnTo>
                  <a:close/>
                  <a:moveTo>
                    <a:pt x="143" y="150"/>
                  </a:moveTo>
                  <a:lnTo>
                    <a:pt x="143" y="136"/>
                  </a:lnTo>
                  <a:lnTo>
                    <a:pt x="169" y="136"/>
                  </a:lnTo>
                  <a:lnTo>
                    <a:pt x="169" y="150"/>
                  </a:lnTo>
                  <a:lnTo>
                    <a:pt x="143" y="150"/>
                  </a:lnTo>
                  <a:close/>
                  <a:moveTo>
                    <a:pt x="181" y="124"/>
                  </a:moveTo>
                  <a:lnTo>
                    <a:pt x="130" y="124"/>
                  </a:lnTo>
                  <a:lnTo>
                    <a:pt x="130" y="162"/>
                  </a:lnTo>
                  <a:lnTo>
                    <a:pt x="181" y="162"/>
                  </a:lnTo>
                  <a:lnTo>
                    <a:pt x="181" y="124"/>
                  </a:lnTo>
                  <a:close/>
                  <a:moveTo>
                    <a:pt x="207" y="150"/>
                  </a:moveTo>
                  <a:lnTo>
                    <a:pt x="207" y="136"/>
                  </a:lnTo>
                  <a:lnTo>
                    <a:pt x="235" y="136"/>
                  </a:lnTo>
                  <a:lnTo>
                    <a:pt x="235" y="150"/>
                  </a:lnTo>
                  <a:lnTo>
                    <a:pt x="207" y="150"/>
                  </a:lnTo>
                  <a:close/>
                  <a:moveTo>
                    <a:pt x="247" y="124"/>
                  </a:moveTo>
                  <a:lnTo>
                    <a:pt x="195" y="124"/>
                  </a:lnTo>
                  <a:lnTo>
                    <a:pt x="195" y="162"/>
                  </a:lnTo>
                  <a:lnTo>
                    <a:pt x="247" y="162"/>
                  </a:lnTo>
                  <a:lnTo>
                    <a:pt x="247" y="124"/>
                  </a:lnTo>
                  <a:close/>
                  <a:moveTo>
                    <a:pt x="111" y="59"/>
                  </a:moveTo>
                  <a:lnTo>
                    <a:pt x="97" y="59"/>
                  </a:lnTo>
                  <a:lnTo>
                    <a:pt x="97" y="71"/>
                  </a:lnTo>
                  <a:lnTo>
                    <a:pt x="111" y="71"/>
                  </a:lnTo>
                  <a:lnTo>
                    <a:pt x="111" y="59"/>
                  </a:lnTo>
                  <a:close/>
                  <a:moveTo>
                    <a:pt x="137" y="59"/>
                  </a:moveTo>
                  <a:lnTo>
                    <a:pt x="123" y="59"/>
                  </a:lnTo>
                  <a:lnTo>
                    <a:pt x="123" y="71"/>
                  </a:lnTo>
                  <a:lnTo>
                    <a:pt x="137" y="71"/>
                  </a:lnTo>
                  <a:lnTo>
                    <a:pt x="137" y="59"/>
                  </a:lnTo>
                  <a:close/>
                  <a:moveTo>
                    <a:pt x="162" y="59"/>
                  </a:moveTo>
                  <a:lnTo>
                    <a:pt x="149" y="59"/>
                  </a:lnTo>
                  <a:lnTo>
                    <a:pt x="149" y="71"/>
                  </a:lnTo>
                  <a:lnTo>
                    <a:pt x="162" y="71"/>
                  </a:lnTo>
                  <a:lnTo>
                    <a:pt x="162" y="59"/>
                  </a:lnTo>
                  <a:close/>
                  <a:moveTo>
                    <a:pt x="188" y="59"/>
                  </a:moveTo>
                  <a:lnTo>
                    <a:pt x="176" y="59"/>
                  </a:lnTo>
                  <a:lnTo>
                    <a:pt x="176" y="71"/>
                  </a:lnTo>
                  <a:lnTo>
                    <a:pt x="188" y="71"/>
                  </a:lnTo>
                  <a:lnTo>
                    <a:pt x="188" y="59"/>
                  </a:lnTo>
                  <a:close/>
                  <a:moveTo>
                    <a:pt x="214" y="59"/>
                  </a:moveTo>
                  <a:lnTo>
                    <a:pt x="202" y="59"/>
                  </a:lnTo>
                  <a:lnTo>
                    <a:pt x="202" y="71"/>
                  </a:lnTo>
                  <a:lnTo>
                    <a:pt x="214" y="71"/>
                  </a:lnTo>
                  <a:lnTo>
                    <a:pt x="214" y="59"/>
                  </a:lnTo>
                  <a:close/>
                  <a:moveTo>
                    <a:pt x="12" y="33"/>
                  </a:moveTo>
                  <a:lnTo>
                    <a:pt x="0" y="33"/>
                  </a:lnTo>
                  <a:lnTo>
                    <a:pt x="0" y="111"/>
                  </a:lnTo>
                  <a:lnTo>
                    <a:pt x="12" y="111"/>
                  </a:lnTo>
                  <a:lnTo>
                    <a:pt x="12" y="33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BE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65163" y="2965450"/>
              <a:ext cx="392113" cy="423863"/>
            </a:xfrm>
            <a:custGeom>
              <a:avLst/>
              <a:gdLst>
                <a:gd name="T0" fmla="*/ 78 w 247"/>
                <a:gd name="T1" fmla="*/ 241 h 267"/>
                <a:gd name="T2" fmla="*/ 104 w 247"/>
                <a:gd name="T3" fmla="*/ 255 h 267"/>
                <a:gd name="T4" fmla="*/ 116 w 247"/>
                <a:gd name="T5" fmla="*/ 228 h 267"/>
                <a:gd name="T6" fmla="*/ 66 w 247"/>
                <a:gd name="T7" fmla="*/ 267 h 267"/>
                <a:gd name="T8" fmla="*/ 116 w 247"/>
                <a:gd name="T9" fmla="*/ 228 h 267"/>
                <a:gd name="T10" fmla="*/ 143 w 247"/>
                <a:gd name="T11" fmla="*/ 241 h 267"/>
                <a:gd name="T12" fmla="*/ 169 w 247"/>
                <a:gd name="T13" fmla="*/ 255 h 267"/>
                <a:gd name="T14" fmla="*/ 181 w 247"/>
                <a:gd name="T15" fmla="*/ 228 h 267"/>
                <a:gd name="T16" fmla="*/ 130 w 247"/>
                <a:gd name="T17" fmla="*/ 267 h 267"/>
                <a:gd name="T18" fmla="*/ 181 w 247"/>
                <a:gd name="T19" fmla="*/ 228 h 267"/>
                <a:gd name="T20" fmla="*/ 207 w 247"/>
                <a:gd name="T21" fmla="*/ 241 h 267"/>
                <a:gd name="T22" fmla="*/ 235 w 247"/>
                <a:gd name="T23" fmla="*/ 255 h 267"/>
                <a:gd name="T24" fmla="*/ 247 w 247"/>
                <a:gd name="T25" fmla="*/ 228 h 267"/>
                <a:gd name="T26" fmla="*/ 195 w 247"/>
                <a:gd name="T27" fmla="*/ 267 h 267"/>
                <a:gd name="T28" fmla="*/ 247 w 247"/>
                <a:gd name="T29" fmla="*/ 228 h 267"/>
                <a:gd name="T30" fmla="*/ 78 w 247"/>
                <a:gd name="T31" fmla="*/ 188 h 267"/>
                <a:gd name="T32" fmla="*/ 104 w 247"/>
                <a:gd name="T33" fmla="*/ 202 h 267"/>
                <a:gd name="T34" fmla="*/ 116 w 247"/>
                <a:gd name="T35" fmla="*/ 176 h 267"/>
                <a:gd name="T36" fmla="*/ 66 w 247"/>
                <a:gd name="T37" fmla="*/ 214 h 267"/>
                <a:gd name="T38" fmla="*/ 116 w 247"/>
                <a:gd name="T39" fmla="*/ 176 h 267"/>
                <a:gd name="T40" fmla="*/ 143 w 247"/>
                <a:gd name="T41" fmla="*/ 188 h 267"/>
                <a:gd name="T42" fmla="*/ 169 w 247"/>
                <a:gd name="T43" fmla="*/ 202 h 267"/>
                <a:gd name="T44" fmla="*/ 181 w 247"/>
                <a:gd name="T45" fmla="*/ 176 h 267"/>
                <a:gd name="T46" fmla="*/ 130 w 247"/>
                <a:gd name="T47" fmla="*/ 214 h 267"/>
                <a:gd name="T48" fmla="*/ 181 w 247"/>
                <a:gd name="T49" fmla="*/ 176 h 267"/>
                <a:gd name="T50" fmla="*/ 207 w 247"/>
                <a:gd name="T51" fmla="*/ 188 h 267"/>
                <a:gd name="T52" fmla="*/ 235 w 247"/>
                <a:gd name="T53" fmla="*/ 202 h 267"/>
                <a:gd name="T54" fmla="*/ 247 w 247"/>
                <a:gd name="T55" fmla="*/ 176 h 267"/>
                <a:gd name="T56" fmla="*/ 195 w 247"/>
                <a:gd name="T57" fmla="*/ 214 h 267"/>
                <a:gd name="T58" fmla="*/ 247 w 247"/>
                <a:gd name="T59" fmla="*/ 176 h 267"/>
                <a:gd name="T60" fmla="*/ 78 w 247"/>
                <a:gd name="T61" fmla="*/ 136 h 267"/>
                <a:gd name="T62" fmla="*/ 104 w 247"/>
                <a:gd name="T63" fmla="*/ 150 h 267"/>
                <a:gd name="T64" fmla="*/ 116 w 247"/>
                <a:gd name="T65" fmla="*/ 124 h 267"/>
                <a:gd name="T66" fmla="*/ 66 w 247"/>
                <a:gd name="T67" fmla="*/ 162 h 267"/>
                <a:gd name="T68" fmla="*/ 116 w 247"/>
                <a:gd name="T69" fmla="*/ 124 h 267"/>
                <a:gd name="T70" fmla="*/ 143 w 247"/>
                <a:gd name="T71" fmla="*/ 136 h 267"/>
                <a:gd name="T72" fmla="*/ 169 w 247"/>
                <a:gd name="T73" fmla="*/ 150 h 267"/>
                <a:gd name="T74" fmla="*/ 181 w 247"/>
                <a:gd name="T75" fmla="*/ 124 h 267"/>
                <a:gd name="T76" fmla="*/ 130 w 247"/>
                <a:gd name="T77" fmla="*/ 162 h 267"/>
                <a:gd name="T78" fmla="*/ 181 w 247"/>
                <a:gd name="T79" fmla="*/ 124 h 267"/>
                <a:gd name="T80" fmla="*/ 207 w 247"/>
                <a:gd name="T81" fmla="*/ 136 h 267"/>
                <a:gd name="T82" fmla="*/ 235 w 247"/>
                <a:gd name="T83" fmla="*/ 150 h 267"/>
                <a:gd name="T84" fmla="*/ 247 w 247"/>
                <a:gd name="T85" fmla="*/ 124 h 267"/>
                <a:gd name="T86" fmla="*/ 195 w 247"/>
                <a:gd name="T87" fmla="*/ 162 h 267"/>
                <a:gd name="T88" fmla="*/ 247 w 247"/>
                <a:gd name="T89" fmla="*/ 124 h 267"/>
                <a:gd name="T90" fmla="*/ 97 w 247"/>
                <a:gd name="T91" fmla="*/ 59 h 267"/>
                <a:gd name="T92" fmla="*/ 111 w 247"/>
                <a:gd name="T93" fmla="*/ 71 h 267"/>
                <a:gd name="T94" fmla="*/ 137 w 247"/>
                <a:gd name="T95" fmla="*/ 59 h 267"/>
                <a:gd name="T96" fmla="*/ 123 w 247"/>
                <a:gd name="T97" fmla="*/ 71 h 267"/>
                <a:gd name="T98" fmla="*/ 137 w 247"/>
                <a:gd name="T99" fmla="*/ 59 h 267"/>
                <a:gd name="T100" fmla="*/ 149 w 247"/>
                <a:gd name="T101" fmla="*/ 59 h 267"/>
                <a:gd name="T102" fmla="*/ 162 w 247"/>
                <a:gd name="T103" fmla="*/ 71 h 267"/>
                <a:gd name="T104" fmla="*/ 188 w 247"/>
                <a:gd name="T105" fmla="*/ 59 h 267"/>
                <a:gd name="T106" fmla="*/ 176 w 247"/>
                <a:gd name="T107" fmla="*/ 71 h 267"/>
                <a:gd name="T108" fmla="*/ 188 w 247"/>
                <a:gd name="T109" fmla="*/ 59 h 267"/>
                <a:gd name="T110" fmla="*/ 202 w 247"/>
                <a:gd name="T111" fmla="*/ 59 h 267"/>
                <a:gd name="T112" fmla="*/ 214 w 247"/>
                <a:gd name="T113" fmla="*/ 71 h 267"/>
                <a:gd name="T114" fmla="*/ 12 w 247"/>
                <a:gd name="T115" fmla="*/ 33 h 267"/>
                <a:gd name="T116" fmla="*/ 0 w 247"/>
                <a:gd name="T117" fmla="*/ 111 h 267"/>
                <a:gd name="T118" fmla="*/ 12 w 247"/>
                <a:gd name="T119" fmla="*/ 33 h 267"/>
                <a:gd name="T120" fmla="*/ 0 w 247"/>
                <a:gd name="T121" fmla="*/ 0 h 267"/>
                <a:gd name="T122" fmla="*/ 12 w 247"/>
                <a:gd name="T123" fmla="*/ 1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" h="267">
                  <a:moveTo>
                    <a:pt x="78" y="255"/>
                  </a:moveTo>
                  <a:lnTo>
                    <a:pt x="78" y="241"/>
                  </a:lnTo>
                  <a:lnTo>
                    <a:pt x="104" y="241"/>
                  </a:lnTo>
                  <a:lnTo>
                    <a:pt x="104" y="255"/>
                  </a:lnTo>
                  <a:lnTo>
                    <a:pt x="78" y="255"/>
                  </a:lnTo>
                  <a:moveTo>
                    <a:pt x="116" y="228"/>
                  </a:moveTo>
                  <a:lnTo>
                    <a:pt x="66" y="228"/>
                  </a:lnTo>
                  <a:lnTo>
                    <a:pt x="66" y="267"/>
                  </a:lnTo>
                  <a:lnTo>
                    <a:pt x="116" y="267"/>
                  </a:lnTo>
                  <a:lnTo>
                    <a:pt x="116" y="228"/>
                  </a:lnTo>
                  <a:moveTo>
                    <a:pt x="143" y="255"/>
                  </a:moveTo>
                  <a:lnTo>
                    <a:pt x="143" y="241"/>
                  </a:lnTo>
                  <a:lnTo>
                    <a:pt x="169" y="241"/>
                  </a:lnTo>
                  <a:lnTo>
                    <a:pt x="169" y="255"/>
                  </a:lnTo>
                  <a:lnTo>
                    <a:pt x="143" y="255"/>
                  </a:lnTo>
                  <a:moveTo>
                    <a:pt x="181" y="228"/>
                  </a:moveTo>
                  <a:lnTo>
                    <a:pt x="130" y="228"/>
                  </a:lnTo>
                  <a:lnTo>
                    <a:pt x="130" y="267"/>
                  </a:lnTo>
                  <a:lnTo>
                    <a:pt x="181" y="267"/>
                  </a:lnTo>
                  <a:lnTo>
                    <a:pt x="181" y="228"/>
                  </a:lnTo>
                  <a:moveTo>
                    <a:pt x="207" y="255"/>
                  </a:moveTo>
                  <a:lnTo>
                    <a:pt x="207" y="241"/>
                  </a:lnTo>
                  <a:lnTo>
                    <a:pt x="235" y="241"/>
                  </a:lnTo>
                  <a:lnTo>
                    <a:pt x="235" y="255"/>
                  </a:lnTo>
                  <a:lnTo>
                    <a:pt x="207" y="255"/>
                  </a:lnTo>
                  <a:moveTo>
                    <a:pt x="247" y="228"/>
                  </a:moveTo>
                  <a:lnTo>
                    <a:pt x="195" y="228"/>
                  </a:lnTo>
                  <a:lnTo>
                    <a:pt x="195" y="267"/>
                  </a:lnTo>
                  <a:lnTo>
                    <a:pt x="247" y="267"/>
                  </a:lnTo>
                  <a:lnTo>
                    <a:pt x="247" y="228"/>
                  </a:lnTo>
                  <a:moveTo>
                    <a:pt x="78" y="202"/>
                  </a:moveTo>
                  <a:lnTo>
                    <a:pt x="78" y="188"/>
                  </a:lnTo>
                  <a:lnTo>
                    <a:pt x="104" y="188"/>
                  </a:lnTo>
                  <a:lnTo>
                    <a:pt x="104" y="202"/>
                  </a:lnTo>
                  <a:lnTo>
                    <a:pt x="78" y="202"/>
                  </a:lnTo>
                  <a:moveTo>
                    <a:pt x="116" y="176"/>
                  </a:moveTo>
                  <a:lnTo>
                    <a:pt x="66" y="176"/>
                  </a:lnTo>
                  <a:lnTo>
                    <a:pt x="66" y="214"/>
                  </a:lnTo>
                  <a:lnTo>
                    <a:pt x="116" y="214"/>
                  </a:lnTo>
                  <a:lnTo>
                    <a:pt x="116" y="176"/>
                  </a:lnTo>
                  <a:moveTo>
                    <a:pt x="143" y="202"/>
                  </a:moveTo>
                  <a:lnTo>
                    <a:pt x="143" y="188"/>
                  </a:lnTo>
                  <a:lnTo>
                    <a:pt x="169" y="188"/>
                  </a:lnTo>
                  <a:lnTo>
                    <a:pt x="169" y="202"/>
                  </a:lnTo>
                  <a:lnTo>
                    <a:pt x="143" y="202"/>
                  </a:lnTo>
                  <a:moveTo>
                    <a:pt x="181" y="176"/>
                  </a:moveTo>
                  <a:lnTo>
                    <a:pt x="130" y="176"/>
                  </a:lnTo>
                  <a:lnTo>
                    <a:pt x="130" y="214"/>
                  </a:lnTo>
                  <a:lnTo>
                    <a:pt x="181" y="214"/>
                  </a:lnTo>
                  <a:lnTo>
                    <a:pt x="181" y="176"/>
                  </a:lnTo>
                  <a:moveTo>
                    <a:pt x="207" y="202"/>
                  </a:moveTo>
                  <a:lnTo>
                    <a:pt x="207" y="188"/>
                  </a:lnTo>
                  <a:lnTo>
                    <a:pt x="235" y="188"/>
                  </a:lnTo>
                  <a:lnTo>
                    <a:pt x="235" y="202"/>
                  </a:lnTo>
                  <a:lnTo>
                    <a:pt x="207" y="202"/>
                  </a:lnTo>
                  <a:moveTo>
                    <a:pt x="247" y="176"/>
                  </a:moveTo>
                  <a:lnTo>
                    <a:pt x="195" y="176"/>
                  </a:lnTo>
                  <a:lnTo>
                    <a:pt x="195" y="214"/>
                  </a:lnTo>
                  <a:lnTo>
                    <a:pt x="247" y="214"/>
                  </a:lnTo>
                  <a:lnTo>
                    <a:pt x="247" y="176"/>
                  </a:lnTo>
                  <a:moveTo>
                    <a:pt x="78" y="150"/>
                  </a:moveTo>
                  <a:lnTo>
                    <a:pt x="78" y="136"/>
                  </a:lnTo>
                  <a:lnTo>
                    <a:pt x="104" y="136"/>
                  </a:lnTo>
                  <a:lnTo>
                    <a:pt x="104" y="150"/>
                  </a:lnTo>
                  <a:lnTo>
                    <a:pt x="78" y="150"/>
                  </a:lnTo>
                  <a:moveTo>
                    <a:pt x="116" y="124"/>
                  </a:moveTo>
                  <a:lnTo>
                    <a:pt x="66" y="124"/>
                  </a:lnTo>
                  <a:lnTo>
                    <a:pt x="66" y="162"/>
                  </a:lnTo>
                  <a:lnTo>
                    <a:pt x="116" y="162"/>
                  </a:lnTo>
                  <a:lnTo>
                    <a:pt x="116" y="124"/>
                  </a:lnTo>
                  <a:moveTo>
                    <a:pt x="143" y="150"/>
                  </a:moveTo>
                  <a:lnTo>
                    <a:pt x="143" y="136"/>
                  </a:lnTo>
                  <a:lnTo>
                    <a:pt x="169" y="136"/>
                  </a:lnTo>
                  <a:lnTo>
                    <a:pt x="169" y="150"/>
                  </a:lnTo>
                  <a:lnTo>
                    <a:pt x="143" y="150"/>
                  </a:lnTo>
                  <a:moveTo>
                    <a:pt x="181" y="124"/>
                  </a:moveTo>
                  <a:lnTo>
                    <a:pt x="130" y="124"/>
                  </a:lnTo>
                  <a:lnTo>
                    <a:pt x="130" y="162"/>
                  </a:lnTo>
                  <a:lnTo>
                    <a:pt x="181" y="162"/>
                  </a:lnTo>
                  <a:lnTo>
                    <a:pt x="181" y="124"/>
                  </a:lnTo>
                  <a:moveTo>
                    <a:pt x="207" y="150"/>
                  </a:moveTo>
                  <a:lnTo>
                    <a:pt x="207" y="136"/>
                  </a:lnTo>
                  <a:lnTo>
                    <a:pt x="235" y="136"/>
                  </a:lnTo>
                  <a:lnTo>
                    <a:pt x="235" y="150"/>
                  </a:lnTo>
                  <a:lnTo>
                    <a:pt x="207" y="150"/>
                  </a:lnTo>
                  <a:moveTo>
                    <a:pt x="247" y="124"/>
                  </a:moveTo>
                  <a:lnTo>
                    <a:pt x="195" y="124"/>
                  </a:lnTo>
                  <a:lnTo>
                    <a:pt x="195" y="162"/>
                  </a:lnTo>
                  <a:lnTo>
                    <a:pt x="247" y="162"/>
                  </a:lnTo>
                  <a:lnTo>
                    <a:pt x="247" y="124"/>
                  </a:lnTo>
                  <a:moveTo>
                    <a:pt x="111" y="59"/>
                  </a:moveTo>
                  <a:lnTo>
                    <a:pt x="97" y="59"/>
                  </a:lnTo>
                  <a:lnTo>
                    <a:pt x="97" y="71"/>
                  </a:lnTo>
                  <a:lnTo>
                    <a:pt x="111" y="71"/>
                  </a:lnTo>
                  <a:lnTo>
                    <a:pt x="111" y="59"/>
                  </a:lnTo>
                  <a:moveTo>
                    <a:pt x="137" y="59"/>
                  </a:moveTo>
                  <a:lnTo>
                    <a:pt x="123" y="59"/>
                  </a:lnTo>
                  <a:lnTo>
                    <a:pt x="123" y="71"/>
                  </a:lnTo>
                  <a:lnTo>
                    <a:pt x="137" y="71"/>
                  </a:lnTo>
                  <a:lnTo>
                    <a:pt x="137" y="59"/>
                  </a:lnTo>
                  <a:moveTo>
                    <a:pt x="162" y="59"/>
                  </a:moveTo>
                  <a:lnTo>
                    <a:pt x="149" y="59"/>
                  </a:lnTo>
                  <a:lnTo>
                    <a:pt x="149" y="71"/>
                  </a:lnTo>
                  <a:lnTo>
                    <a:pt x="162" y="71"/>
                  </a:lnTo>
                  <a:lnTo>
                    <a:pt x="162" y="59"/>
                  </a:lnTo>
                  <a:moveTo>
                    <a:pt x="188" y="59"/>
                  </a:moveTo>
                  <a:lnTo>
                    <a:pt x="176" y="59"/>
                  </a:lnTo>
                  <a:lnTo>
                    <a:pt x="176" y="71"/>
                  </a:lnTo>
                  <a:lnTo>
                    <a:pt x="188" y="71"/>
                  </a:lnTo>
                  <a:lnTo>
                    <a:pt x="188" y="59"/>
                  </a:lnTo>
                  <a:moveTo>
                    <a:pt x="214" y="59"/>
                  </a:moveTo>
                  <a:lnTo>
                    <a:pt x="202" y="59"/>
                  </a:lnTo>
                  <a:lnTo>
                    <a:pt x="202" y="71"/>
                  </a:lnTo>
                  <a:lnTo>
                    <a:pt x="214" y="71"/>
                  </a:lnTo>
                  <a:lnTo>
                    <a:pt x="214" y="59"/>
                  </a:lnTo>
                  <a:moveTo>
                    <a:pt x="12" y="33"/>
                  </a:moveTo>
                  <a:lnTo>
                    <a:pt x="0" y="33"/>
                  </a:lnTo>
                  <a:lnTo>
                    <a:pt x="0" y="111"/>
                  </a:lnTo>
                  <a:lnTo>
                    <a:pt x="12" y="111"/>
                  </a:lnTo>
                  <a:lnTo>
                    <a:pt x="12" y="33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460375" y="4765675"/>
            <a:ext cx="657225" cy="568325"/>
            <a:chOff x="460375" y="4460875"/>
            <a:chExt cx="657225" cy="568325"/>
          </a:xfrm>
        </p:grpSpPr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460375" y="4460875"/>
              <a:ext cx="657225" cy="568325"/>
            </a:xfrm>
            <a:custGeom>
              <a:avLst/>
              <a:gdLst>
                <a:gd name="T0" fmla="*/ 414 w 414"/>
                <a:gd name="T1" fmla="*/ 337 h 358"/>
                <a:gd name="T2" fmla="*/ 167 w 414"/>
                <a:gd name="T3" fmla="*/ 337 h 358"/>
                <a:gd name="T4" fmla="*/ 167 w 414"/>
                <a:gd name="T5" fmla="*/ 358 h 358"/>
                <a:gd name="T6" fmla="*/ 38 w 414"/>
                <a:gd name="T7" fmla="*/ 358 h 358"/>
                <a:gd name="T8" fmla="*/ 38 w 414"/>
                <a:gd name="T9" fmla="*/ 337 h 358"/>
                <a:gd name="T10" fmla="*/ 0 w 414"/>
                <a:gd name="T11" fmla="*/ 337 h 358"/>
                <a:gd name="T12" fmla="*/ 0 w 414"/>
                <a:gd name="T13" fmla="*/ 19 h 358"/>
                <a:gd name="T14" fmla="*/ 38 w 414"/>
                <a:gd name="T15" fmla="*/ 19 h 358"/>
                <a:gd name="T16" fmla="*/ 38 w 414"/>
                <a:gd name="T17" fmla="*/ 0 h 358"/>
                <a:gd name="T18" fmla="*/ 167 w 414"/>
                <a:gd name="T19" fmla="*/ 0 h 358"/>
                <a:gd name="T20" fmla="*/ 167 w 414"/>
                <a:gd name="T21" fmla="*/ 19 h 358"/>
                <a:gd name="T22" fmla="*/ 414 w 414"/>
                <a:gd name="T23" fmla="*/ 19 h 358"/>
                <a:gd name="T24" fmla="*/ 414 w 414"/>
                <a:gd name="T25" fmla="*/ 337 h 358"/>
                <a:gd name="T26" fmla="*/ 38 w 414"/>
                <a:gd name="T27" fmla="*/ 325 h 358"/>
                <a:gd name="T28" fmla="*/ 38 w 414"/>
                <a:gd name="T29" fmla="*/ 32 h 358"/>
                <a:gd name="T30" fmla="*/ 12 w 414"/>
                <a:gd name="T31" fmla="*/ 32 h 358"/>
                <a:gd name="T32" fmla="*/ 12 w 414"/>
                <a:gd name="T33" fmla="*/ 325 h 358"/>
                <a:gd name="T34" fmla="*/ 38 w 414"/>
                <a:gd name="T35" fmla="*/ 325 h 358"/>
                <a:gd name="T36" fmla="*/ 155 w 414"/>
                <a:gd name="T37" fmla="*/ 12 h 358"/>
                <a:gd name="T38" fmla="*/ 50 w 414"/>
                <a:gd name="T39" fmla="*/ 12 h 358"/>
                <a:gd name="T40" fmla="*/ 50 w 414"/>
                <a:gd name="T41" fmla="*/ 346 h 358"/>
                <a:gd name="T42" fmla="*/ 155 w 414"/>
                <a:gd name="T43" fmla="*/ 346 h 358"/>
                <a:gd name="T44" fmla="*/ 155 w 414"/>
                <a:gd name="T45" fmla="*/ 12 h 358"/>
                <a:gd name="T46" fmla="*/ 402 w 414"/>
                <a:gd name="T47" fmla="*/ 32 h 358"/>
                <a:gd name="T48" fmla="*/ 167 w 414"/>
                <a:gd name="T49" fmla="*/ 32 h 358"/>
                <a:gd name="T50" fmla="*/ 167 w 414"/>
                <a:gd name="T51" fmla="*/ 325 h 358"/>
                <a:gd name="T52" fmla="*/ 402 w 414"/>
                <a:gd name="T53" fmla="*/ 325 h 358"/>
                <a:gd name="T54" fmla="*/ 402 w 414"/>
                <a:gd name="T55" fmla="*/ 32 h 358"/>
                <a:gd name="T56" fmla="*/ 376 w 414"/>
                <a:gd name="T57" fmla="*/ 136 h 358"/>
                <a:gd name="T58" fmla="*/ 195 w 414"/>
                <a:gd name="T59" fmla="*/ 136 h 358"/>
                <a:gd name="T60" fmla="*/ 195 w 414"/>
                <a:gd name="T61" fmla="*/ 58 h 358"/>
                <a:gd name="T62" fmla="*/ 376 w 414"/>
                <a:gd name="T63" fmla="*/ 58 h 358"/>
                <a:gd name="T64" fmla="*/ 376 w 414"/>
                <a:gd name="T65" fmla="*/ 136 h 358"/>
                <a:gd name="T66" fmla="*/ 364 w 414"/>
                <a:gd name="T67" fmla="*/ 70 h 358"/>
                <a:gd name="T68" fmla="*/ 207 w 414"/>
                <a:gd name="T69" fmla="*/ 70 h 358"/>
                <a:gd name="T70" fmla="*/ 207 w 414"/>
                <a:gd name="T71" fmla="*/ 124 h 358"/>
                <a:gd name="T72" fmla="*/ 364 w 414"/>
                <a:gd name="T73" fmla="*/ 124 h 358"/>
                <a:gd name="T74" fmla="*/ 364 w 414"/>
                <a:gd name="T75" fmla="*/ 7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4" h="358">
                  <a:moveTo>
                    <a:pt x="414" y="337"/>
                  </a:moveTo>
                  <a:lnTo>
                    <a:pt x="167" y="337"/>
                  </a:lnTo>
                  <a:lnTo>
                    <a:pt x="167" y="358"/>
                  </a:lnTo>
                  <a:lnTo>
                    <a:pt x="38" y="358"/>
                  </a:lnTo>
                  <a:lnTo>
                    <a:pt x="38" y="337"/>
                  </a:lnTo>
                  <a:lnTo>
                    <a:pt x="0" y="337"/>
                  </a:lnTo>
                  <a:lnTo>
                    <a:pt x="0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67" y="0"/>
                  </a:lnTo>
                  <a:lnTo>
                    <a:pt x="167" y="19"/>
                  </a:lnTo>
                  <a:lnTo>
                    <a:pt x="414" y="19"/>
                  </a:lnTo>
                  <a:lnTo>
                    <a:pt x="414" y="337"/>
                  </a:lnTo>
                  <a:close/>
                  <a:moveTo>
                    <a:pt x="38" y="325"/>
                  </a:moveTo>
                  <a:lnTo>
                    <a:pt x="38" y="32"/>
                  </a:lnTo>
                  <a:lnTo>
                    <a:pt x="12" y="32"/>
                  </a:lnTo>
                  <a:lnTo>
                    <a:pt x="12" y="325"/>
                  </a:lnTo>
                  <a:lnTo>
                    <a:pt x="38" y="325"/>
                  </a:lnTo>
                  <a:close/>
                  <a:moveTo>
                    <a:pt x="155" y="12"/>
                  </a:moveTo>
                  <a:lnTo>
                    <a:pt x="50" y="12"/>
                  </a:lnTo>
                  <a:lnTo>
                    <a:pt x="50" y="346"/>
                  </a:lnTo>
                  <a:lnTo>
                    <a:pt x="155" y="346"/>
                  </a:lnTo>
                  <a:lnTo>
                    <a:pt x="155" y="12"/>
                  </a:lnTo>
                  <a:close/>
                  <a:moveTo>
                    <a:pt x="402" y="32"/>
                  </a:moveTo>
                  <a:lnTo>
                    <a:pt x="167" y="32"/>
                  </a:lnTo>
                  <a:lnTo>
                    <a:pt x="167" y="325"/>
                  </a:lnTo>
                  <a:lnTo>
                    <a:pt x="402" y="325"/>
                  </a:lnTo>
                  <a:lnTo>
                    <a:pt x="402" y="32"/>
                  </a:lnTo>
                  <a:close/>
                  <a:moveTo>
                    <a:pt x="376" y="136"/>
                  </a:moveTo>
                  <a:lnTo>
                    <a:pt x="195" y="136"/>
                  </a:lnTo>
                  <a:lnTo>
                    <a:pt x="195" y="58"/>
                  </a:lnTo>
                  <a:lnTo>
                    <a:pt x="376" y="58"/>
                  </a:lnTo>
                  <a:lnTo>
                    <a:pt x="376" y="136"/>
                  </a:lnTo>
                  <a:close/>
                  <a:moveTo>
                    <a:pt x="364" y="70"/>
                  </a:moveTo>
                  <a:lnTo>
                    <a:pt x="207" y="70"/>
                  </a:lnTo>
                  <a:lnTo>
                    <a:pt x="207" y="124"/>
                  </a:lnTo>
                  <a:lnTo>
                    <a:pt x="364" y="124"/>
                  </a:lnTo>
                  <a:lnTo>
                    <a:pt x="364" y="70"/>
                  </a:lnTo>
                  <a:close/>
                </a:path>
              </a:pathLst>
            </a:custGeom>
            <a:solidFill>
              <a:srgbClr val="4C8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460375" y="4460875"/>
              <a:ext cx="657225" cy="568325"/>
            </a:xfrm>
            <a:custGeom>
              <a:avLst/>
              <a:gdLst>
                <a:gd name="T0" fmla="*/ 414 w 414"/>
                <a:gd name="T1" fmla="*/ 337 h 358"/>
                <a:gd name="T2" fmla="*/ 167 w 414"/>
                <a:gd name="T3" fmla="*/ 337 h 358"/>
                <a:gd name="T4" fmla="*/ 167 w 414"/>
                <a:gd name="T5" fmla="*/ 358 h 358"/>
                <a:gd name="T6" fmla="*/ 38 w 414"/>
                <a:gd name="T7" fmla="*/ 358 h 358"/>
                <a:gd name="T8" fmla="*/ 38 w 414"/>
                <a:gd name="T9" fmla="*/ 337 h 358"/>
                <a:gd name="T10" fmla="*/ 0 w 414"/>
                <a:gd name="T11" fmla="*/ 337 h 358"/>
                <a:gd name="T12" fmla="*/ 0 w 414"/>
                <a:gd name="T13" fmla="*/ 19 h 358"/>
                <a:gd name="T14" fmla="*/ 38 w 414"/>
                <a:gd name="T15" fmla="*/ 19 h 358"/>
                <a:gd name="T16" fmla="*/ 38 w 414"/>
                <a:gd name="T17" fmla="*/ 0 h 358"/>
                <a:gd name="T18" fmla="*/ 167 w 414"/>
                <a:gd name="T19" fmla="*/ 0 h 358"/>
                <a:gd name="T20" fmla="*/ 167 w 414"/>
                <a:gd name="T21" fmla="*/ 19 h 358"/>
                <a:gd name="T22" fmla="*/ 414 w 414"/>
                <a:gd name="T23" fmla="*/ 19 h 358"/>
                <a:gd name="T24" fmla="*/ 414 w 414"/>
                <a:gd name="T25" fmla="*/ 337 h 358"/>
                <a:gd name="T26" fmla="*/ 38 w 414"/>
                <a:gd name="T27" fmla="*/ 325 h 358"/>
                <a:gd name="T28" fmla="*/ 38 w 414"/>
                <a:gd name="T29" fmla="*/ 32 h 358"/>
                <a:gd name="T30" fmla="*/ 12 w 414"/>
                <a:gd name="T31" fmla="*/ 32 h 358"/>
                <a:gd name="T32" fmla="*/ 12 w 414"/>
                <a:gd name="T33" fmla="*/ 325 h 358"/>
                <a:gd name="T34" fmla="*/ 38 w 414"/>
                <a:gd name="T35" fmla="*/ 325 h 358"/>
                <a:gd name="T36" fmla="*/ 155 w 414"/>
                <a:gd name="T37" fmla="*/ 12 h 358"/>
                <a:gd name="T38" fmla="*/ 50 w 414"/>
                <a:gd name="T39" fmla="*/ 12 h 358"/>
                <a:gd name="T40" fmla="*/ 50 w 414"/>
                <a:gd name="T41" fmla="*/ 346 h 358"/>
                <a:gd name="T42" fmla="*/ 155 w 414"/>
                <a:gd name="T43" fmla="*/ 346 h 358"/>
                <a:gd name="T44" fmla="*/ 155 w 414"/>
                <a:gd name="T45" fmla="*/ 12 h 358"/>
                <a:gd name="T46" fmla="*/ 402 w 414"/>
                <a:gd name="T47" fmla="*/ 32 h 358"/>
                <a:gd name="T48" fmla="*/ 167 w 414"/>
                <a:gd name="T49" fmla="*/ 32 h 358"/>
                <a:gd name="T50" fmla="*/ 167 w 414"/>
                <a:gd name="T51" fmla="*/ 325 h 358"/>
                <a:gd name="T52" fmla="*/ 402 w 414"/>
                <a:gd name="T53" fmla="*/ 325 h 358"/>
                <a:gd name="T54" fmla="*/ 402 w 414"/>
                <a:gd name="T55" fmla="*/ 32 h 358"/>
                <a:gd name="T56" fmla="*/ 376 w 414"/>
                <a:gd name="T57" fmla="*/ 136 h 358"/>
                <a:gd name="T58" fmla="*/ 195 w 414"/>
                <a:gd name="T59" fmla="*/ 136 h 358"/>
                <a:gd name="T60" fmla="*/ 195 w 414"/>
                <a:gd name="T61" fmla="*/ 58 h 358"/>
                <a:gd name="T62" fmla="*/ 376 w 414"/>
                <a:gd name="T63" fmla="*/ 58 h 358"/>
                <a:gd name="T64" fmla="*/ 376 w 414"/>
                <a:gd name="T65" fmla="*/ 136 h 358"/>
                <a:gd name="T66" fmla="*/ 364 w 414"/>
                <a:gd name="T67" fmla="*/ 70 h 358"/>
                <a:gd name="T68" fmla="*/ 207 w 414"/>
                <a:gd name="T69" fmla="*/ 70 h 358"/>
                <a:gd name="T70" fmla="*/ 207 w 414"/>
                <a:gd name="T71" fmla="*/ 124 h 358"/>
                <a:gd name="T72" fmla="*/ 364 w 414"/>
                <a:gd name="T73" fmla="*/ 124 h 358"/>
                <a:gd name="T74" fmla="*/ 364 w 414"/>
                <a:gd name="T75" fmla="*/ 7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4" h="358">
                  <a:moveTo>
                    <a:pt x="414" y="337"/>
                  </a:moveTo>
                  <a:lnTo>
                    <a:pt x="167" y="337"/>
                  </a:lnTo>
                  <a:lnTo>
                    <a:pt x="167" y="358"/>
                  </a:lnTo>
                  <a:lnTo>
                    <a:pt x="38" y="358"/>
                  </a:lnTo>
                  <a:lnTo>
                    <a:pt x="38" y="337"/>
                  </a:lnTo>
                  <a:lnTo>
                    <a:pt x="0" y="337"/>
                  </a:lnTo>
                  <a:lnTo>
                    <a:pt x="0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67" y="0"/>
                  </a:lnTo>
                  <a:lnTo>
                    <a:pt x="167" y="19"/>
                  </a:lnTo>
                  <a:lnTo>
                    <a:pt x="414" y="19"/>
                  </a:lnTo>
                  <a:lnTo>
                    <a:pt x="414" y="337"/>
                  </a:lnTo>
                  <a:moveTo>
                    <a:pt x="38" y="325"/>
                  </a:moveTo>
                  <a:lnTo>
                    <a:pt x="38" y="32"/>
                  </a:lnTo>
                  <a:lnTo>
                    <a:pt x="12" y="32"/>
                  </a:lnTo>
                  <a:lnTo>
                    <a:pt x="12" y="325"/>
                  </a:lnTo>
                  <a:lnTo>
                    <a:pt x="38" y="325"/>
                  </a:lnTo>
                  <a:moveTo>
                    <a:pt x="155" y="12"/>
                  </a:moveTo>
                  <a:lnTo>
                    <a:pt x="50" y="12"/>
                  </a:lnTo>
                  <a:lnTo>
                    <a:pt x="50" y="346"/>
                  </a:lnTo>
                  <a:lnTo>
                    <a:pt x="155" y="346"/>
                  </a:lnTo>
                  <a:lnTo>
                    <a:pt x="155" y="12"/>
                  </a:lnTo>
                  <a:moveTo>
                    <a:pt x="402" y="32"/>
                  </a:moveTo>
                  <a:lnTo>
                    <a:pt x="167" y="32"/>
                  </a:lnTo>
                  <a:lnTo>
                    <a:pt x="167" y="325"/>
                  </a:lnTo>
                  <a:lnTo>
                    <a:pt x="402" y="325"/>
                  </a:lnTo>
                  <a:lnTo>
                    <a:pt x="402" y="32"/>
                  </a:lnTo>
                  <a:moveTo>
                    <a:pt x="376" y="136"/>
                  </a:moveTo>
                  <a:lnTo>
                    <a:pt x="195" y="136"/>
                  </a:lnTo>
                  <a:lnTo>
                    <a:pt x="195" y="58"/>
                  </a:lnTo>
                  <a:lnTo>
                    <a:pt x="376" y="58"/>
                  </a:lnTo>
                  <a:lnTo>
                    <a:pt x="376" y="136"/>
                  </a:lnTo>
                  <a:moveTo>
                    <a:pt x="364" y="70"/>
                  </a:moveTo>
                  <a:lnTo>
                    <a:pt x="207" y="70"/>
                  </a:lnTo>
                  <a:lnTo>
                    <a:pt x="207" y="124"/>
                  </a:lnTo>
                  <a:lnTo>
                    <a:pt x="364" y="124"/>
                  </a:lnTo>
                  <a:lnTo>
                    <a:pt x="364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665163" y="4511675"/>
              <a:ext cx="392113" cy="423863"/>
            </a:xfrm>
            <a:custGeom>
              <a:avLst/>
              <a:gdLst>
                <a:gd name="T0" fmla="*/ 78 w 247"/>
                <a:gd name="T1" fmla="*/ 240 h 267"/>
                <a:gd name="T2" fmla="*/ 104 w 247"/>
                <a:gd name="T3" fmla="*/ 254 h 267"/>
                <a:gd name="T4" fmla="*/ 116 w 247"/>
                <a:gd name="T5" fmla="*/ 228 h 267"/>
                <a:gd name="T6" fmla="*/ 66 w 247"/>
                <a:gd name="T7" fmla="*/ 267 h 267"/>
                <a:gd name="T8" fmla="*/ 116 w 247"/>
                <a:gd name="T9" fmla="*/ 228 h 267"/>
                <a:gd name="T10" fmla="*/ 143 w 247"/>
                <a:gd name="T11" fmla="*/ 240 h 267"/>
                <a:gd name="T12" fmla="*/ 169 w 247"/>
                <a:gd name="T13" fmla="*/ 254 h 267"/>
                <a:gd name="T14" fmla="*/ 181 w 247"/>
                <a:gd name="T15" fmla="*/ 228 h 267"/>
                <a:gd name="T16" fmla="*/ 130 w 247"/>
                <a:gd name="T17" fmla="*/ 267 h 267"/>
                <a:gd name="T18" fmla="*/ 181 w 247"/>
                <a:gd name="T19" fmla="*/ 228 h 267"/>
                <a:gd name="T20" fmla="*/ 207 w 247"/>
                <a:gd name="T21" fmla="*/ 240 h 267"/>
                <a:gd name="T22" fmla="*/ 235 w 247"/>
                <a:gd name="T23" fmla="*/ 254 h 267"/>
                <a:gd name="T24" fmla="*/ 247 w 247"/>
                <a:gd name="T25" fmla="*/ 228 h 267"/>
                <a:gd name="T26" fmla="*/ 195 w 247"/>
                <a:gd name="T27" fmla="*/ 267 h 267"/>
                <a:gd name="T28" fmla="*/ 247 w 247"/>
                <a:gd name="T29" fmla="*/ 228 h 267"/>
                <a:gd name="T30" fmla="*/ 78 w 247"/>
                <a:gd name="T31" fmla="*/ 188 h 267"/>
                <a:gd name="T32" fmla="*/ 104 w 247"/>
                <a:gd name="T33" fmla="*/ 202 h 267"/>
                <a:gd name="T34" fmla="*/ 116 w 247"/>
                <a:gd name="T35" fmla="*/ 176 h 267"/>
                <a:gd name="T36" fmla="*/ 66 w 247"/>
                <a:gd name="T37" fmla="*/ 214 h 267"/>
                <a:gd name="T38" fmla="*/ 116 w 247"/>
                <a:gd name="T39" fmla="*/ 176 h 267"/>
                <a:gd name="T40" fmla="*/ 143 w 247"/>
                <a:gd name="T41" fmla="*/ 188 h 267"/>
                <a:gd name="T42" fmla="*/ 169 w 247"/>
                <a:gd name="T43" fmla="*/ 202 h 267"/>
                <a:gd name="T44" fmla="*/ 181 w 247"/>
                <a:gd name="T45" fmla="*/ 176 h 267"/>
                <a:gd name="T46" fmla="*/ 130 w 247"/>
                <a:gd name="T47" fmla="*/ 214 h 267"/>
                <a:gd name="T48" fmla="*/ 181 w 247"/>
                <a:gd name="T49" fmla="*/ 176 h 267"/>
                <a:gd name="T50" fmla="*/ 207 w 247"/>
                <a:gd name="T51" fmla="*/ 188 h 267"/>
                <a:gd name="T52" fmla="*/ 235 w 247"/>
                <a:gd name="T53" fmla="*/ 202 h 267"/>
                <a:gd name="T54" fmla="*/ 247 w 247"/>
                <a:gd name="T55" fmla="*/ 176 h 267"/>
                <a:gd name="T56" fmla="*/ 195 w 247"/>
                <a:gd name="T57" fmla="*/ 214 h 267"/>
                <a:gd name="T58" fmla="*/ 247 w 247"/>
                <a:gd name="T59" fmla="*/ 176 h 267"/>
                <a:gd name="T60" fmla="*/ 78 w 247"/>
                <a:gd name="T61" fmla="*/ 136 h 267"/>
                <a:gd name="T62" fmla="*/ 104 w 247"/>
                <a:gd name="T63" fmla="*/ 150 h 267"/>
                <a:gd name="T64" fmla="*/ 116 w 247"/>
                <a:gd name="T65" fmla="*/ 123 h 267"/>
                <a:gd name="T66" fmla="*/ 66 w 247"/>
                <a:gd name="T67" fmla="*/ 162 h 267"/>
                <a:gd name="T68" fmla="*/ 116 w 247"/>
                <a:gd name="T69" fmla="*/ 123 h 267"/>
                <a:gd name="T70" fmla="*/ 143 w 247"/>
                <a:gd name="T71" fmla="*/ 136 h 267"/>
                <a:gd name="T72" fmla="*/ 169 w 247"/>
                <a:gd name="T73" fmla="*/ 150 h 267"/>
                <a:gd name="T74" fmla="*/ 181 w 247"/>
                <a:gd name="T75" fmla="*/ 123 h 267"/>
                <a:gd name="T76" fmla="*/ 130 w 247"/>
                <a:gd name="T77" fmla="*/ 162 h 267"/>
                <a:gd name="T78" fmla="*/ 181 w 247"/>
                <a:gd name="T79" fmla="*/ 123 h 267"/>
                <a:gd name="T80" fmla="*/ 207 w 247"/>
                <a:gd name="T81" fmla="*/ 136 h 267"/>
                <a:gd name="T82" fmla="*/ 235 w 247"/>
                <a:gd name="T83" fmla="*/ 150 h 267"/>
                <a:gd name="T84" fmla="*/ 247 w 247"/>
                <a:gd name="T85" fmla="*/ 123 h 267"/>
                <a:gd name="T86" fmla="*/ 195 w 247"/>
                <a:gd name="T87" fmla="*/ 162 h 267"/>
                <a:gd name="T88" fmla="*/ 247 w 247"/>
                <a:gd name="T89" fmla="*/ 123 h 267"/>
                <a:gd name="T90" fmla="*/ 97 w 247"/>
                <a:gd name="T91" fmla="*/ 59 h 267"/>
                <a:gd name="T92" fmla="*/ 111 w 247"/>
                <a:gd name="T93" fmla="*/ 71 h 267"/>
                <a:gd name="T94" fmla="*/ 137 w 247"/>
                <a:gd name="T95" fmla="*/ 59 h 267"/>
                <a:gd name="T96" fmla="*/ 123 w 247"/>
                <a:gd name="T97" fmla="*/ 71 h 267"/>
                <a:gd name="T98" fmla="*/ 137 w 247"/>
                <a:gd name="T99" fmla="*/ 59 h 267"/>
                <a:gd name="T100" fmla="*/ 149 w 247"/>
                <a:gd name="T101" fmla="*/ 59 h 267"/>
                <a:gd name="T102" fmla="*/ 162 w 247"/>
                <a:gd name="T103" fmla="*/ 71 h 267"/>
                <a:gd name="T104" fmla="*/ 188 w 247"/>
                <a:gd name="T105" fmla="*/ 59 h 267"/>
                <a:gd name="T106" fmla="*/ 176 w 247"/>
                <a:gd name="T107" fmla="*/ 71 h 267"/>
                <a:gd name="T108" fmla="*/ 188 w 247"/>
                <a:gd name="T109" fmla="*/ 59 h 267"/>
                <a:gd name="T110" fmla="*/ 202 w 247"/>
                <a:gd name="T111" fmla="*/ 59 h 267"/>
                <a:gd name="T112" fmla="*/ 214 w 247"/>
                <a:gd name="T113" fmla="*/ 71 h 267"/>
                <a:gd name="T114" fmla="*/ 12 w 247"/>
                <a:gd name="T115" fmla="*/ 33 h 267"/>
                <a:gd name="T116" fmla="*/ 0 w 247"/>
                <a:gd name="T117" fmla="*/ 111 h 267"/>
                <a:gd name="T118" fmla="*/ 12 w 247"/>
                <a:gd name="T119" fmla="*/ 33 h 267"/>
                <a:gd name="T120" fmla="*/ 0 w 247"/>
                <a:gd name="T121" fmla="*/ 0 h 267"/>
                <a:gd name="T122" fmla="*/ 12 w 247"/>
                <a:gd name="T123" fmla="*/ 1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" h="267">
                  <a:moveTo>
                    <a:pt x="78" y="254"/>
                  </a:moveTo>
                  <a:lnTo>
                    <a:pt x="78" y="240"/>
                  </a:lnTo>
                  <a:lnTo>
                    <a:pt x="104" y="240"/>
                  </a:lnTo>
                  <a:lnTo>
                    <a:pt x="104" y="254"/>
                  </a:lnTo>
                  <a:lnTo>
                    <a:pt x="78" y="254"/>
                  </a:lnTo>
                  <a:close/>
                  <a:moveTo>
                    <a:pt x="116" y="228"/>
                  </a:moveTo>
                  <a:lnTo>
                    <a:pt x="66" y="228"/>
                  </a:lnTo>
                  <a:lnTo>
                    <a:pt x="66" y="267"/>
                  </a:lnTo>
                  <a:lnTo>
                    <a:pt x="116" y="267"/>
                  </a:lnTo>
                  <a:lnTo>
                    <a:pt x="116" y="228"/>
                  </a:lnTo>
                  <a:close/>
                  <a:moveTo>
                    <a:pt x="143" y="254"/>
                  </a:moveTo>
                  <a:lnTo>
                    <a:pt x="143" y="240"/>
                  </a:lnTo>
                  <a:lnTo>
                    <a:pt x="169" y="240"/>
                  </a:lnTo>
                  <a:lnTo>
                    <a:pt x="169" y="254"/>
                  </a:lnTo>
                  <a:lnTo>
                    <a:pt x="143" y="254"/>
                  </a:lnTo>
                  <a:close/>
                  <a:moveTo>
                    <a:pt x="181" y="228"/>
                  </a:moveTo>
                  <a:lnTo>
                    <a:pt x="130" y="228"/>
                  </a:lnTo>
                  <a:lnTo>
                    <a:pt x="130" y="267"/>
                  </a:lnTo>
                  <a:lnTo>
                    <a:pt x="181" y="267"/>
                  </a:lnTo>
                  <a:lnTo>
                    <a:pt x="181" y="228"/>
                  </a:lnTo>
                  <a:close/>
                  <a:moveTo>
                    <a:pt x="207" y="254"/>
                  </a:moveTo>
                  <a:lnTo>
                    <a:pt x="207" y="240"/>
                  </a:lnTo>
                  <a:lnTo>
                    <a:pt x="235" y="240"/>
                  </a:lnTo>
                  <a:lnTo>
                    <a:pt x="235" y="254"/>
                  </a:lnTo>
                  <a:lnTo>
                    <a:pt x="207" y="254"/>
                  </a:lnTo>
                  <a:close/>
                  <a:moveTo>
                    <a:pt x="247" y="228"/>
                  </a:moveTo>
                  <a:lnTo>
                    <a:pt x="195" y="228"/>
                  </a:lnTo>
                  <a:lnTo>
                    <a:pt x="195" y="267"/>
                  </a:lnTo>
                  <a:lnTo>
                    <a:pt x="247" y="267"/>
                  </a:lnTo>
                  <a:lnTo>
                    <a:pt x="247" y="228"/>
                  </a:lnTo>
                  <a:close/>
                  <a:moveTo>
                    <a:pt x="78" y="202"/>
                  </a:moveTo>
                  <a:lnTo>
                    <a:pt x="78" y="188"/>
                  </a:lnTo>
                  <a:lnTo>
                    <a:pt x="104" y="188"/>
                  </a:lnTo>
                  <a:lnTo>
                    <a:pt x="104" y="202"/>
                  </a:lnTo>
                  <a:lnTo>
                    <a:pt x="78" y="202"/>
                  </a:lnTo>
                  <a:close/>
                  <a:moveTo>
                    <a:pt x="116" y="176"/>
                  </a:moveTo>
                  <a:lnTo>
                    <a:pt x="66" y="176"/>
                  </a:lnTo>
                  <a:lnTo>
                    <a:pt x="66" y="214"/>
                  </a:lnTo>
                  <a:lnTo>
                    <a:pt x="116" y="214"/>
                  </a:lnTo>
                  <a:lnTo>
                    <a:pt x="116" y="176"/>
                  </a:lnTo>
                  <a:close/>
                  <a:moveTo>
                    <a:pt x="143" y="202"/>
                  </a:moveTo>
                  <a:lnTo>
                    <a:pt x="143" y="188"/>
                  </a:lnTo>
                  <a:lnTo>
                    <a:pt x="169" y="188"/>
                  </a:lnTo>
                  <a:lnTo>
                    <a:pt x="169" y="202"/>
                  </a:lnTo>
                  <a:lnTo>
                    <a:pt x="143" y="202"/>
                  </a:lnTo>
                  <a:close/>
                  <a:moveTo>
                    <a:pt x="181" y="176"/>
                  </a:moveTo>
                  <a:lnTo>
                    <a:pt x="130" y="176"/>
                  </a:lnTo>
                  <a:lnTo>
                    <a:pt x="130" y="214"/>
                  </a:lnTo>
                  <a:lnTo>
                    <a:pt x="181" y="214"/>
                  </a:lnTo>
                  <a:lnTo>
                    <a:pt x="181" y="176"/>
                  </a:lnTo>
                  <a:close/>
                  <a:moveTo>
                    <a:pt x="207" y="202"/>
                  </a:moveTo>
                  <a:lnTo>
                    <a:pt x="207" y="188"/>
                  </a:lnTo>
                  <a:lnTo>
                    <a:pt x="235" y="188"/>
                  </a:lnTo>
                  <a:lnTo>
                    <a:pt x="235" y="202"/>
                  </a:lnTo>
                  <a:lnTo>
                    <a:pt x="207" y="202"/>
                  </a:lnTo>
                  <a:close/>
                  <a:moveTo>
                    <a:pt x="247" y="176"/>
                  </a:moveTo>
                  <a:lnTo>
                    <a:pt x="195" y="176"/>
                  </a:lnTo>
                  <a:lnTo>
                    <a:pt x="195" y="214"/>
                  </a:lnTo>
                  <a:lnTo>
                    <a:pt x="247" y="214"/>
                  </a:lnTo>
                  <a:lnTo>
                    <a:pt x="247" y="176"/>
                  </a:lnTo>
                  <a:close/>
                  <a:moveTo>
                    <a:pt x="78" y="150"/>
                  </a:moveTo>
                  <a:lnTo>
                    <a:pt x="78" y="136"/>
                  </a:lnTo>
                  <a:lnTo>
                    <a:pt x="104" y="136"/>
                  </a:lnTo>
                  <a:lnTo>
                    <a:pt x="104" y="150"/>
                  </a:lnTo>
                  <a:lnTo>
                    <a:pt x="78" y="150"/>
                  </a:lnTo>
                  <a:close/>
                  <a:moveTo>
                    <a:pt x="116" y="123"/>
                  </a:moveTo>
                  <a:lnTo>
                    <a:pt x="66" y="123"/>
                  </a:lnTo>
                  <a:lnTo>
                    <a:pt x="66" y="162"/>
                  </a:lnTo>
                  <a:lnTo>
                    <a:pt x="116" y="162"/>
                  </a:lnTo>
                  <a:lnTo>
                    <a:pt x="116" y="123"/>
                  </a:lnTo>
                  <a:close/>
                  <a:moveTo>
                    <a:pt x="143" y="150"/>
                  </a:moveTo>
                  <a:lnTo>
                    <a:pt x="143" y="136"/>
                  </a:lnTo>
                  <a:lnTo>
                    <a:pt x="169" y="136"/>
                  </a:lnTo>
                  <a:lnTo>
                    <a:pt x="169" y="150"/>
                  </a:lnTo>
                  <a:lnTo>
                    <a:pt x="143" y="150"/>
                  </a:lnTo>
                  <a:close/>
                  <a:moveTo>
                    <a:pt x="181" y="123"/>
                  </a:moveTo>
                  <a:lnTo>
                    <a:pt x="130" y="123"/>
                  </a:lnTo>
                  <a:lnTo>
                    <a:pt x="130" y="162"/>
                  </a:lnTo>
                  <a:lnTo>
                    <a:pt x="181" y="162"/>
                  </a:lnTo>
                  <a:lnTo>
                    <a:pt x="181" y="123"/>
                  </a:lnTo>
                  <a:close/>
                  <a:moveTo>
                    <a:pt x="207" y="150"/>
                  </a:moveTo>
                  <a:lnTo>
                    <a:pt x="207" y="136"/>
                  </a:lnTo>
                  <a:lnTo>
                    <a:pt x="235" y="136"/>
                  </a:lnTo>
                  <a:lnTo>
                    <a:pt x="235" y="150"/>
                  </a:lnTo>
                  <a:lnTo>
                    <a:pt x="207" y="150"/>
                  </a:lnTo>
                  <a:close/>
                  <a:moveTo>
                    <a:pt x="247" y="123"/>
                  </a:moveTo>
                  <a:lnTo>
                    <a:pt x="195" y="123"/>
                  </a:lnTo>
                  <a:lnTo>
                    <a:pt x="195" y="162"/>
                  </a:lnTo>
                  <a:lnTo>
                    <a:pt x="247" y="162"/>
                  </a:lnTo>
                  <a:lnTo>
                    <a:pt x="247" y="123"/>
                  </a:lnTo>
                  <a:close/>
                  <a:moveTo>
                    <a:pt x="111" y="59"/>
                  </a:moveTo>
                  <a:lnTo>
                    <a:pt x="97" y="59"/>
                  </a:lnTo>
                  <a:lnTo>
                    <a:pt x="97" y="71"/>
                  </a:lnTo>
                  <a:lnTo>
                    <a:pt x="111" y="71"/>
                  </a:lnTo>
                  <a:lnTo>
                    <a:pt x="111" y="59"/>
                  </a:lnTo>
                  <a:close/>
                  <a:moveTo>
                    <a:pt x="137" y="59"/>
                  </a:moveTo>
                  <a:lnTo>
                    <a:pt x="123" y="59"/>
                  </a:lnTo>
                  <a:lnTo>
                    <a:pt x="123" y="71"/>
                  </a:lnTo>
                  <a:lnTo>
                    <a:pt x="137" y="71"/>
                  </a:lnTo>
                  <a:lnTo>
                    <a:pt x="137" y="59"/>
                  </a:lnTo>
                  <a:close/>
                  <a:moveTo>
                    <a:pt x="162" y="59"/>
                  </a:moveTo>
                  <a:lnTo>
                    <a:pt x="149" y="59"/>
                  </a:lnTo>
                  <a:lnTo>
                    <a:pt x="149" y="71"/>
                  </a:lnTo>
                  <a:lnTo>
                    <a:pt x="162" y="71"/>
                  </a:lnTo>
                  <a:lnTo>
                    <a:pt x="162" y="59"/>
                  </a:lnTo>
                  <a:close/>
                  <a:moveTo>
                    <a:pt x="188" y="59"/>
                  </a:moveTo>
                  <a:lnTo>
                    <a:pt x="176" y="59"/>
                  </a:lnTo>
                  <a:lnTo>
                    <a:pt x="176" y="71"/>
                  </a:lnTo>
                  <a:lnTo>
                    <a:pt x="188" y="71"/>
                  </a:lnTo>
                  <a:lnTo>
                    <a:pt x="188" y="59"/>
                  </a:lnTo>
                  <a:close/>
                  <a:moveTo>
                    <a:pt x="214" y="59"/>
                  </a:moveTo>
                  <a:lnTo>
                    <a:pt x="202" y="59"/>
                  </a:lnTo>
                  <a:lnTo>
                    <a:pt x="202" y="71"/>
                  </a:lnTo>
                  <a:lnTo>
                    <a:pt x="214" y="71"/>
                  </a:lnTo>
                  <a:lnTo>
                    <a:pt x="214" y="59"/>
                  </a:lnTo>
                  <a:close/>
                  <a:moveTo>
                    <a:pt x="12" y="33"/>
                  </a:moveTo>
                  <a:lnTo>
                    <a:pt x="0" y="33"/>
                  </a:lnTo>
                  <a:lnTo>
                    <a:pt x="0" y="111"/>
                  </a:lnTo>
                  <a:lnTo>
                    <a:pt x="12" y="111"/>
                  </a:lnTo>
                  <a:lnTo>
                    <a:pt x="12" y="33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D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665163" y="4511675"/>
              <a:ext cx="392113" cy="423863"/>
            </a:xfrm>
            <a:custGeom>
              <a:avLst/>
              <a:gdLst>
                <a:gd name="T0" fmla="*/ 78 w 247"/>
                <a:gd name="T1" fmla="*/ 240 h 267"/>
                <a:gd name="T2" fmla="*/ 104 w 247"/>
                <a:gd name="T3" fmla="*/ 254 h 267"/>
                <a:gd name="T4" fmla="*/ 116 w 247"/>
                <a:gd name="T5" fmla="*/ 228 h 267"/>
                <a:gd name="T6" fmla="*/ 66 w 247"/>
                <a:gd name="T7" fmla="*/ 267 h 267"/>
                <a:gd name="T8" fmla="*/ 116 w 247"/>
                <a:gd name="T9" fmla="*/ 228 h 267"/>
                <a:gd name="T10" fmla="*/ 143 w 247"/>
                <a:gd name="T11" fmla="*/ 240 h 267"/>
                <a:gd name="T12" fmla="*/ 169 w 247"/>
                <a:gd name="T13" fmla="*/ 254 h 267"/>
                <a:gd name="T14" fmla="*/ 181 w 247"/>
                <a:gd name="T15" fmla="*/ 228 h 267"/>
                <a:gd name="T16" fmla="*/ 130 w 247"/>
                <a:gd name="T17" fmla="*/ 267 h 267"/>
                <a:gd name="T18" fmla="*/ 181 w 247"/>
                <a:gd name="T19" fmla="*/ 228 h 267"/>
                <a:gd name="T20" fmla="*/ 207 w 247"/>
                <a:gd name="T21" fmla="*/ 240 h 267"/>
                <a:gd name="T22" fmla="*/ 235 w 247"/>
                <a:gd name="T23" fmla="*/ 254 h 267"/>
                <a:gd name="T24" fmla="*/ 247 w 247"/>
                <a:gd name="T25" fmla="*/ 228 h 267"/>
                <a:gd name="T26" fmla="*/ 195 w 247"/>
                <a:gd name="T27" fmla="*/ 267 h 267"/>
                <a:gd name="T28" fmla="*/ 247 w 247"/>
                <a:gd name="T29" fmla="*/ 228 h 267"/>
                <a:gd name="T30" fmla="*/ 78 w 247"/>
                <a:gd name="T31" fmla="*/ 188 h 267"/>
                <a:gd name="T32" fmla="*/ 104 w 247"/>
                <a:gd name="T33" fmla="*/ 202 h 267"/>
                <a:gd name="T34" fmla="*/ 116 w 247"/>
                <a:gd name="T35" fmla="*/ 176 h 267"/>
                <a:gd name="T36" fmla="*/ 66 w 247"/>
                <a:gd name="T37" fmla="*/ 214 h 267"/>
                <a:gd name="T38" fmla="*/ 116 w 247"/>
                <a:gd name="T39" fmla="*/ 176 h 267"/>
                <a:gd name="T40" fmla="*/ 143 w 247"/>
                <a:gd name="T41" fmla="*/ 188 h 267"/>
                <a:gd name="T42" fmla="*/ 169 w 247"/>
                <a:gd name="T43" fmla="*/ 202 h 267"/>
                <a:gd name="T44" fmla="*/ 181 w 247"/>
                <a:gd name="T45" fmla="*/ 176 h 267"/>
                <a:gd name="T46" fmla="*/ 130 w 247"/>
                <a:gd name="T47" fmla="*/ 214 h 267"/>
                <a:gd name="T48" fmla="*/ 181 w 247"/>
                <a:gd name="T49" fmla="*/ 176 h 267"/>
                <a:gd name="T50" fmla="*/ 207 w 247"/>
                <a:gd name="T51" fmla="*/ 188 h 267"/>
                <a:gd name="T52" fmla="*/ 235 w 247"/>
                <a:gd name="T53" fmla="*/ 202 h 267"/>
                <a:gd name="T54" fmla="*/ 247 w 247"/>
                <a:gd name="T55" fmla="*/ 176 h 267"/>
                <a:gd name="T56" fmla="*/ 195 w 247"/>
                <a:gd name="T57" fmla="*/ 214 h 267"/>
                <a:gd name="T58" fmla="*/ 247 w 247"/>
                <a:gd name="T59" fmla="*/ 176 h 267"/>
                <a:gd name="T60" fmla="*/ 78 w 247"/>
                <a:gd name="T61" fmla="*/ 136 h 267"/>
                <a:gd name="T62" fmla="*/ 104 w 247"/>
                <a:gd name="T63" fmla="*/ 150 h 267"/>
                <a:gd name="T64" fmla="*/ 116 w 247"/>
                <a:gd name="T65" fmla="*/ 123 h 267"/>
                <a:gd name="T66" fmla="*/ 66 w 247"/>
                <a:gd name="T67" fmla="*/ 162 h 267"/>
                <a:gd name="T68" fmla="*/ 116 w 247"/>
                <a:gd name="T69" fmla="*/ 123 h 267"/>
                <a:gd name="T70" fmla="*/ 143 w 247"/>
                <a:gd name="T71" fmla="*/ 136 h 267"/>
                <a:gd name="T72" fmla="*/ 169 w 247"/>
                <a:gd name="T73" fmla="*/ 150 h 267"/>
                <a:gd name="T74" fmla="*/ 181 w 247"/>
                <a:gd name="T75" fmla="*/ 123 h 267"/>
                <a:gd name="T76" fmla="*/ 130 w 247"/>
                <a:gd name="T77" fmla="*/ 162 h 267"/>
                <a:gd name="T78" fmla="*/ 181 w 247"/>
                <a:gd name="T79" fmla="*/ 123 h 267"/>
                <a:gd name="T80" fmla="*/ 207 w 247"/>
                <a:gd name="T81" fmla="*/ 136 h 267"/>
                <a:gd name="T82" fmla="*/ 235 w 247"/>
                <a:gd name="T83" fmla="*/ 150 h 267"/>
                <a:gd name="T84" fmla="*/ 247 w 247"/>
                <a:gd name="T85" fmla="*/ 123 h 267"/>
                <a:gd name="T86" fmla="*/ 195 w 247"/>
                <a:gd name="T87" fmla="*/ 162 h 267"/>
                <a:gd name="T88" fmla="*/ 247 w 247"/>
                <a:gd name="T89" fmla="*/ 123 h 267"/>
                <a:gd name="T90" fmla="*/ 97 w 247"/>
                <a:gd name="T91" fmla="*/ 59 h 267"/>
                <a:gd name="T92" fmla="*/ 111 w 247"/>
                <a:gd name="T93" fmla="*/ 71 h 267"/>
                <a:gd name="T94" fmla="*/ 137 w 247"/>
                <a:gd name="T95" fmla="*/ 59 h 267"/>
                <a:gd name="T96" fmla="*/ 123 w 247"/>
                <a:gd name="T97" fmla="*/ 71 h 267"/>
                <a:gd name="T98" fmla="*/ 137 w 247"/>
                <a:gd name="T99" fmla="*/ 59 h 267"/>
                <a:gd name="T100" fmla="*/ 149 w 247"/>
                <a:gd name="T101" fmla="*/ 59 h 267"/>
                <a:gd name="T102" fmla="*/ 162 w 247"/>
                <a:gd name="T103" fmla="*/ 71 h 267"/>
                <a:gd name="T104" fmla="*/ 188 w 247"/>
                <a:gd name="T105" fmla="*/ 59 h 267"/>
                <a:gd name="T106" fmla="*/ 176 w 247"/>
                <a:gd name="T107" fmla="*/ 71 h 267"/>
                <a:gd name="T108" fmla="*/ 188 w 247"/>
                <a:gd name="T109" fmla="*/ 59 h 267"/>
                <a:gd name="T110" fmla="*/ 202 w 247"/>
                <a:gd name="T111" fmla="*/ 59 h 267"/>
                <a:gd name="T112" fmla="*/ 214 w 247"/>
                <a:gd name="T113" fmla="*/ 71 h 267"/>
                <a:gd name="T114" fmla="*/ 12 w 247"/>
                <a:gd name="T115" fmla="*/ 33 h 267"/>
                <a:gd name="T116" fmla="*/ 0 w 247"/>
                <a:gd name="T117" fmla="*/ 111 h 267"/>
                <a:gd name="T118" fmla="*/ 12 w 247"/>
                <a:gd name="T119" fmla="*/ 33 h 267"/>
                <a:gd name="T120" fmla="*/ 0 w 247"/>
                <a:gd name="T121" fmla="*/ 0 h 267"/>
                <a:gd name="T122" fmla="*/ 12 w 247"/>
                <a:gd name="T123" fmla="*/ 1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" h="267">
                  <a:moveTo>
                    <a:pt x="78" y="254"/>
                  </a:moveTo>
                  <a:lnTo>
                    <a:pt x="78" y="240"/>
                  </a:lnTo>
                  <a:lnTo>
                    <a:pt x="104" y="240"/>
                  </a:lnTo>
                  <a:lnTo>
                    <a:pt x="104" y="254"/>
                  </a:lnTo>
                  <a:lnTo>
                    <a:pt x="78" y="254"/>
                  </a:lnTo>
                  <a:moveTo>
                    <a:pt x="116" y="228"/>
                  </a:moveTo>
                  <a:lnTo>
                    <a:pt x="66" y="228"/>
                  </a:lnTo>
                  <a:lnTo>
                    <a:pt x="66" y="267"/>
                  </a:lnTo>
                  <a:lnTo>
                    <a:pt x="116" y="267"/>
                  </a:lnTo>
                  <a:lnTo>
                    <a:pt x="116" y="228"/>
                  </a:lnTo>
                  <a:moveTo>
                    <a:pt x="143" y="254"/>
                  </a:moveTo>
                  <a:lnTo>
                    <a:pt x="143" y="240"/>
                  </a:lnTo>
                  <a:lnTo>
                    <a:pt x="169" y="240"/>
                  </a:lnTo>
                  <a:lnTo>
                    <a:pt x="169" y="254"/>
                  </a:lnTo>
                  <a:lnTo>
                    <a:pt x="143" y="254"/>
                  </a:lnTo>
                  <a:moveTo>
                    <a:pt x="181" y="228"/>
                  </a:moveTo>
                  <a:lnTo>
                    <a:pt x="130" y="228"/>
                  </a:lnTo>
                  <a:lnTo>
                    <a:pt x="130" y="267"/>
                  </a:lnTo>
                  <a:lnTo>
                    <a:pt x="181" y="267"/>
                  </a:lnTo>
                  <a:lnTo>
                    <a:pt x="181" y="228"/>
                  </a:lnTo>
                  <a:moveTo>
                    <a:pt x="207" y="254"/>
                  </a:moveTo>
                  <a:lnTo>
                    <a:pt x="207" y="240"/>
                  </a:lnTo>
                  <a:lnTo>
                    <a:pt x="235" y="240"/>
                  </a:lnTo>
                  <a:lnTo>
                    <a:pt x="235" y="254"/>
                  </a:lnTo>
                  <a:lnTo>
                    <a:pt x="207" y="254"/>
                  </a:lnTo>
                  <a:moveTo>
                    <a:pt x="247" y="228"/>
                  </a:moveTo>
                  <a:lnTo>
                    <a:pt x="195" y="228"/>
                  </a:lnTo>
                  <a:lnTo>
                    <a:pt x="195" y="267"/>
                  </a:lnTo>
                  <a:lnTo>
                    <a:pt x="247" y="267"/>
                  </a:lnTo>
                  <a:lnTo>
                    <a:pt x="247" y="228"/>
                  </a:lnTo>
                  <a:moveTo>
                    <a:pt x="78" y="202"/>
                  </a:moveTo>
                  <a:lnTo>
                    <a:pt x="78" y="188"/>
                  </a:lnTo>
                  <a:lnTo>
                    <a:pt x="104" y="188"/>
                  </a:lnTo>
                  <a:lnTo>
                    <a:pt x="104" y="202"/>
                  </a:lnTo>
                  <a:lnTo>
                    <a:pt x="78" y="202"/>
                  </a:lnTo>
                  <a:moveTo>
                    <a:pt x="116" y="176"/>
                  </a:moveTo>
                  <a:lnTo>
                    <a:pt x="66" y="176"/>
                  </a:lnTo>
                  <a:lnTo>
                    <a:pt x="66" y="214"/>
                  </a:lnTo>
                  <a:lnTo>
                    <a:pt x="116" y="214"/>
                  </a:lnTo>
                  <a:lnTo>
                    <a:pt x="116" y="176"/>
                  </a:lnTo>
                  <a:moveTo>
                    <a:pt x="143" y="202"/>
                  </a:moveTo>
                  <a:lnTo>
                    <a:pt x="143" y="188"/>
                  </a:lnTo>
                  <a:lnTo>
                    <a:pt x="169" y="188"/>
                  </a:lnTo>
                  <a:lnTo>
                    <a:pt x="169" y="202"/>
                  </a:lnTo>
                  <a:lnTo>
                    <a:pt x="143" y="202"/>
                  </a:lnTo>
                  <a:moveTo>
                    <a:pt x="181" y="176"/>
                  </a:moveTo>
                  <a:lnTo>
                    <a:pt x="130" y="176"/>
                  </a:lnTo>
                  <a:lnTo>
                    <a:pt x="130" y="214"/>
                  </a:lnTo>
                  <a:lnTo>
                    <a:pt x="181" y="214"/>
                  </a:lnTo>
                  <a:lnTo>
                    <a:pt x="181" y="176"/>
                  </a:lnTo>
                  <a:moveTo>
                    <a:pt x="207" y="202"/>
                  </a:moveTo>
                  <a:lnTo>
                    <a:pt x="207" y="188"/>
                  </a:lnTo>
                  <a:lnTo>
                    <a:pt x="235" y="188"/>
                  </a:lnTo>
                  <a:lnTo>
                    <a:pt x="235" y="202"/>
                  </a:lnTo>
                  <a:lnTo>
                    <a:pt x="207" y="202"/>
                  </a:lnTo>
                  <a:moveTo>
                    <a:pt x="247" y="176"/>
                  </a:moveTo>
                  <a:lnTo>
                    <a:pt x="195" y="176"/>
                  </a:lnTo>
                  <a:lnTo>
                    <a:pt x="195" y="214"/>
                  </a:lnTo>
                  <a:lnTo>
                    <a:pt x="247" y="214"/>
                  </a:lnTo>
                  <a:lnTo>
                    <a:pt x="247" y="176"/>
                  </a:lnTo>
                  <a:moveTo>
                    <a:pt x="78" y="150"/>
                  </a:moveTo>
                  <a:lnTo>
                    <a:pt x="78" y="136"/>
                  </a:lnTo>
                  <a:lnTo>
                    <a:pt x="104" y="136"/>
                  </a:lnTo>
                  <a:lnTo>
                    <a:pt x="104" y="150"/>
                  </a:lnTo>
                  <a:lnTo>
                    <a:pt x="78" y="150"/>
                  </a:lnTo>
                  <a:moveTo>
                    <a:pt x="116" y="123"/>
                  </a:moveTo>
                  <a:lnTo>
                    <a:pt x="66" y="123"/>
                  </a:lnTo>
                  <a:lnTo>
                    <a:pt x="66" y="162"/>
                  </a:lnTo>
                  <a:lnTo>
                    <a:pt x="116" y="162"/>
                  </a:lnTo>
                  <a:lnTo>
                    <a:pt x="116" y="123"/>
                  </a:lnTo>
                  <a:moveTo>
                    <a:pt x="143" y="150"/>
                  </a:moveTo>
                  <a:lnTo>
                    <a:pt x="143" y="136"/>
                  </a:lnTo>
                  <a:lnTo>
                    <a:pt x="169" y="136"/>
                  </a:lnTo>
                  <a:lnTo>
                    <a:pt x="169" y="150"/>
                  </a:lnTo>
                  <a:lnTo>
                    <a:pt x="143" y="150"/>
                  </a:lnTo>
                  <a:moveTo>
                    <a:pt x="181" y="123"/>
                  </a:moveTo>
                  <a:lnTo>
                    <a:pt x="130" y="123"/>
                  </a:lnTo>
                  <a:lnTo>
                    <a:pt x="130" y="162"/>
                  </a:lnTo>
                  <a:lnTo>
                    <a:pt x="181" y="162"/>
                  </a:lnTo>
                  <a:lnTo>
                    <a:pt x="181" y="123"/>
                  </a:lnTo>
                  <a:moveTo>
                    <a:pt x="207" y="150"/>
                  </a:moveTo>
                  <a:lnTo>
                    <a:pt x="207" y="136"/>
                  </a:lnTo>
                  <a:lnTo>
                    <a:pt x="235" y="136"/>
                  </a:lnTo>
                  <a:lnTo>
                    <a:pt x="235" y="150"/>
                  </a:lnTo>
                  <a:lnTo>
                    <a:pt x="207" y="150"/>
                  </a:lnTo>
                  <a:moveTo>
                    <a:pt x="247" y="123"/>
                  </a:moveTo>
                  <a:lnTo>
                    <a:pt x="195" y="123"/>
                  </a:lnTo>
                  <a:lnTo>
                    <a:pt x="195" y="162"/>
                  </a:lnTo>
                  <a:lnTo>
                    <a:pt x="247" y="162"/>
                  </a:lnTo>
                  <a:lnTo>
                    <a:pt x="247" y="123"/>
                  </a:lnTo>
                  <a:moveTo>
                    <a:pt x="111" y="59"/>
                  </a:moveTo>
                  <a:lnTo>
                    <a:pt x="97" y="59"/>
                  </a:lnTo>
                  <a:lnTo>
                    <a:pt x="97" y="71"/>
                  </a:lnTo>
                  <a:lnTo>
                    <a:pt x="111" y="71"/>
                  </a:lnTo>
                  <a:lnTo>
                    <a:pt x="111" y="59"/>
                  </a:lnTo>
                  <a:moveTo>
                    <a:pt x="137" y="59"/>
                  </a:moveTo>
                  <a:lnTo>
                    <a:pt x="123" y="59"/>
                  </a:lnTo>
                  <a:lnTo>
                    <a:pt x="123" y="71"/>
                  </a:lnTo>
                  <a:lnTo>
                    <a:pt x="137" y="71"/>
                  </a:lnTo>
                  <a:lnTo>
                    <a:pt x="137" y="59"/>
                  </a:lnTo>
                  <a:moveTo>
                    <a:pt x="162" y="59"/>
                  </a:moveTo>
                  <a:lnTo>
                    <a:pt x="149" y="59"/>
                  </a:lnTo>
                  <a:lnTo>
                    <a:pt x="149" y="71"/>
                  </a:lnTo>
                  <a:lnTo>
                    <a:pt x="162" y="71"/>
                  </a:lnTo>
                  <a:lnTo>
                    <a:pt x="162" y="59"/>
                  </a:lnTo>
                  <a:moveTo>
                    <a:pt x="188" y="59"/>
                  </a:moveTo>
                  <a:lnTo>
                    <a:pt x="176" y="59"/>
                  </a:lnTo>
                  <a:lnTo>
                    <a:pt x="176" y="71"/>
                  </a:lnTo>
                  <a:lnTo>
                    <a:pt x="188" y="71"/>
                  </a:lnTo>
                  <a:lnTo>
                    <a:pt x="188" y="59"/>
                  </a:lnTo>
                  <a:moveTo>
                    <a:pt x="214" y="59"/>
                  </a:moveTo>
                  <a:lnTo>
                    <a:pt x="202" y="59"/>
                  </a:lnTo>
                  <a:lnTo>
                    <a:pt x="202" y="71"/>
                  </a:lnTo>
                  <a:lnTo>
                    <a:pt x="214" y="71"/>
                  </a:lnTo>
                  <a:lnTo>
                    <a:pt x="214" y="59"/>
                  </a:lnTo>
                  <a:moveTo>
                    <a:pt x="12" y="33"/>
                  </a:moveTo>
                  <a:lnTo>
                    <a:pt x="0" y="33"/>
                  </a:lnTo>
                  <a:lnTo>
                    <a:pt x="0" y="111"/>
                  </a:lnTo>
                  <a:lnTo>
                    <a:pt x="12" y="111"/>
                  </a:lnTo>
                  <a:lnTo>
                    <a:pt x="12" y="33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Freeform 22"/>
          <p:cNvSpPr>
            <a:spLocks/>
          </p:cNvSpPr>
          <p:nvPr/>
        </p:nvSpPr>
        <p:spPr bwMode="auto">
          <a:xfrm>
            <a:off x="1117600" y="3486150"/>
            <a:ext cx="319088" cy="1579563"/>
          </a:xfrm>
          <a:custGeom>
            <a:avLst/>
            <a:gdLst>
              <a:gd name="T0" fmla="*/ 0 w 201"/>
              <a:gd name="T1" fmla="*/ 21 h 995"/>
              <a:gd name="T2" fmla="*/ 180 w 201"/>
              <a:gd name="T3" fmla="*/ 21 h 995"/>
              <a:gd name="T4" fmla="*/ 180 w 201"/>
              <a:gd name="T5" fmla="*/ 974 h 995"/>
              <a:gd name="T6" fmla="*/ 2 w 201"/>
              <a:gd name="T7" fmla="*/ 974 h 995"/>
              <a:gd name="T8" fmla="*/ 2 w 201"/>
              <a:gd name="T9" fmla="*/ 995 h 995"/>
              <a:gd name="T10" fmla="*/ 201 w 201"/>
              <a:gd name="T11" fmla="*/ 995 h 995"/>
              <a:gd name="T12" fmla="*/ 201 w 201"/>
              <a:gd name="T13" fmla="*/ 0 h 995"/>
              <a:gd name="T14" fmla="*/ 0 w 201"/>
              <a:gd name="T15" fmla="*/ 0 h 995"/>
              <a:gd name="T16" fmla="*/ 0 w 201"/>
              <a:gd name="T17" fmla="*/ 21 h 995"/>
              <a:gd name="T18" fmla="*/ 0 w 201"/>
              <a:gd name="T19" fmla="*/ 21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1" h="995">
                <a:moveTo>
                  <a:pt x="0" y="21"/>
                </a:moveTo>
                <a:lnTo>
                  <a:pt x="180" y="21"/>
                </a:lnTo>
                <a:lnTo>
                  <a:pt x="180" y="974"/>
                </a:lnTo>
                <a:lnTo>
                  <a:pt x="2" y="974"/>
                </a:lnTo>
                <a:lnTo>
                  <a:pt x="2" y="995"/>
                </a:lnTo>
                <a:lnTo>
                  <a:pt x="201" y="995"/>
                </a:lnTo>
                <a:lnTo>
                  <a:pt x="201" y="0"/>
                </a:lnTo>
                <a:lnTo>
                  <a:pt x="0" y="0"/>
                </a:lnTo>
                <a:lnTo>
                  <a:pt x="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C8E6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3971925" y="4427538"/>
            <a:ext cx="2098675" cy="642938"/>
          </a:xfrm>
          <a:custGeom>
            <a:avLst/>
            <a:gdLst>
              <a:gd name="T0" fmla="*/ 0 w 1322"/>
              <a:gd name="T1" fmla="*/ 0 h 405"/>
              <a:gd name="T2" fmla="*/ 0 w 1322"/>
              <a:gd name="T3" fmla="*/ 405 h 405"/>
              <a:gd name="T4" fmla="*/ 1322 w 1322"/>
              <a:gd name="T5" fmla="*/ 405 h 405"/>
              <a:gd name="T6" fmla="*/ 1322 w 1322"/>
              <a:gd name="T7" fmla="*/ 377 h 405"/>
              <a:gd name="T8" fmla="*/ 28 w 1322"/>
              <a:gd name="T9" fmla="*/ 377 h 405"/>
              <a:gd name="T10" fmla="*/ 28 w 1322"/>
              <a:gd name="T11" fmla="*/ 0 h 405"/>
              <a:gd name="T12" fmla="*/ 0 w 1322"/>
              <a:gd name="T13" fmla="*/ 0 h 405"/>
              <a:gd name="T14" fmla="*/ 0 w 1322"/>
              <a:gd name="T15" fmla="*/ 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22" h="405">
                <a:moveTo>
                  <a:pt x="0" y="0"/>
                </a:moveTo>
                <a:lnTo>
                  <a:pt x="0" y="405"/>
                </a:lnTo>
                <a:lnTo>
                  <a:pt x="1322" y="405"/>
                </a:lnTo>
                <a:lnTo>
                  <a:pt x="1322" y="377"/>
                </a:lnTo>
                <a:lnTo>
                  <a:pt x="28" y="377"/>
                </a:lnTo>
                <a:lnTo>
                  <a:pt x="2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E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7516813" y="3951288"/>
            <a:ext cx="935038" cy="1163638"/>
          </a:xfrm>
          <a:custGeom>
            <a:avLst/>
            <a:gdLst>
              <a:gd name="T0" fmla="*/ 561 w 589"/>
              <a:gd name="T1" fmla="*/ 72 h 733"/>
              <a:gd name="T2" fmla="*/ 589 w 589"/>
              <a:gd name="T3" fmla="*/ 72 h 733"/>
              <a:gd name="T4" fmla="*/ 547 w 589"/>
              <a:gd name="T5" fmla="*/ 0 h 733"/>
              <a:gd name="T6" fmla="*/ 505 w 589"/>
              <a:gd name="T7" fmla="*/ 72 h 733"/>
              <a:gd name="T8" fmla="*/ 533 w 589"/>
              <a:gd name="T9" fmla="*/ 72 h 733"/>
              <a:gd name="T10" fmla="*/ 533 w 589"/>
              <a:gd name="T11" fmla="*/ 677 h 733"/>
              <a:gd name="T12" fmla="*/ 73 w 589"/>
              <a:gd name="T13" fmla="*/ 677 h 733"/>
              <a:gd name="T14" fmla="*/ 73 w 589"/>
              <a:gd name="T15" fmla="*/ 649 h 733"/>
              <a:gd name="T16" fmla="*/ 0 w 589"/>
              <a:gd name="T17" fmla="*/ 691 h 733"/>
              <a:gd name="T18" fmla="*/ 73 w 589"/>
              <a:gd name="T19" fmla="*/ 733 h 733"/>
              <a:gd name="T20" fmla="*/ 73 w 589"/>
              <a:gd name="T21" fmla="*/ 705 h 733"/>
              <a:gd name="T22" fmla="*/ 561 w 589"/>
              <a:gd name="T23" fmla="*/ 705 h 733"/>
              <a:gd name="T24" fmla="*/ 561 w 589"/>
              <a:gd name="T25" fmla="*/ 72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9" h="733">
                <a:moveTo>
                  <a:pt x="561" y="72"/>
                </a:moveTo>
                <a:lnTo>
                  <a:pt x="589" y="72"/>
                </a:lnTo>
                <a:lnTo>
                  <a:pt x="547" y="0"/>
                </a:lnTo>
                <a:lnTo>
                  <a:pt x="505" y="72"/>
                </a:lnTo>
                <a:lnTo>
                  <a:pt x="533" y="72"/>
                </a:lnTo>
                <a:lnTo>
                  <a:pt x="533" y="677"/>
                </a:lnTo>
                <a:lnTo>
                  <a:pt x="73" y="677"/>
                </a:lnTo>
                <a:lnTo>
                  <a:pt x="73" y="649"/>
                </a:lnTo>
                <a:lnTo>
                  <a:pt x="0" y="691"/>
                </a:lnTo>
                <a:lnTo>
                  <a:pt x="73" y="733"/>
                </a:lnTo>
                <a:lnTo>
                  <a:pt x="73" y="705"/>
                </a:lnTo>
                <a:lnTo>
                  <a:pt x="561" y="705"/>
                </a:lnTo>
                <a:lnTo>
                  <a:pt x="561" y="72"/>
                </a:lnTo>
                <a:close/>
              </a:path>
            </a:pathLst>
          </a:custGeom>
          <a:solidFill>
            <a:srgbClr val="C8E6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971925" y="3479800"/>
            <a:ext cx="927100" cy="642938"/>
          </a:xfrm>
          <a:custGeom>
            <a:avLst/>
            <a:gdLst>
              <a:gd name="T0" fmla="*/ 584 w 584"/>
              <a:gd name="T1" fmla="*/ 0 h 405"/>
              <a:gd name="T2" fmla="*/ 0 w 584"/>
              <a:gd name="T3" fmla="*/ 0 h 405"/>
              <a:gd name="T4" fmla="*/ 0 w 584"/>
              <a:gd name="T5" fmla="*/ 405 h 405"/>
              <a:gd name="T6" fmla="*/ 28 w 584"/>
              <a:gd name="T7" fmla="*/ 405 h 405"/>
              <a:gd name="T8" fmla="*/ 28 w 584"/>
              <a:gd name="T9" fmla="*/ 28 h 405"/>
              <a:gd name="T10" fmla="*/ 584 w 584"/>
              <a:gd name="T11" fmla="*/ 28 h 405"/>
              <a:gd name="T12" fmla="*/ 584 w 584"/>
              <a:gd name="T13" fmla="*/ 0 h 405"/>
              <a:gd name="T14" fmla="*/ 584 w 584"/>
              <a:gd name="T15" fmla="*/ 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4" h="405">
                <a:moveTo>
                  <a:pt x="584" y="0"/>
                </a:moveTo>
                <a:lnTo>
                  <a:pt x="0" y="0"/>
                </a:lnTo>
                <a:lnTo>
                  <a:pt x="0" y="405"/>
                </a:lnTo>
                <a:lnTo>
                  <a:pt x="28" y="405"/>
                </a:lnTo>
                <a:lnTo>
                  <a:pt x="28" y="28"/>
                </a:lnTo>
                <a:lnTo>
                  <a:pt x="584" y="28"/>
                </a:lnTo>
                <a:lnTo>
                  <a:pt x="584" y="0"/>
                </a:lnTo>
                <a:lnTo>
                  <a:pt x="584" y="0"/>
                </a:lnTo>
                <a:close/>
              </a:path>
            </a:pathLst>
          </a:custGeom>
          <a:solidFill>
            <a:srgbClr val="FF9E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6764338" y="3479800"/>
            <a:ext cx="1023938" cy="44450"/>
          </a:xfrm>
          <a:prstGeom prst="rect">
            <a:avLst/>
          </a:prstGeom>
          <a:solidFill>
            <a:srgbClr val="FF9E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6764338" y="3479800"/>
            <a:ext cx="1023938" cy="44450"/>
          </a:xfrm>
          <a:custGeom>
            <a:avLst/>
            <a:gdLst>
              <a:gd name="T0" fmla="*/ 645 w 645"/>
              <a:gd name="T1" fmla="*/ 0 h 28"/>
              <a:gd name="T2" fmla="*/ 0 w 645"/>
              <a:gd name="T3" fmla="*/ 0 h 28"/>
              <a:gd name="T4" fmla="*/ 0 w 645"/>
              <a:gd name="T5" fmla="*/ 28 h 28"/>
              <a:gd name="T6" fmla="*/ 645 w 645"/>
              <a:gd name="T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5" h="28">
                <a:moveTo>
                  <a:pt x="645" y="0"/>
                </a:moveTo>
                <a:lnTo>
                  <a:pt x="0" y="0"/>
                </a:lnTo>
                <a:lnTo>
                  <a:pt x="0" y="28"/>
                </a:lnTo>
                <a:lnTo>
                  <a:pt x="645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4835525" y="2563813"/>
            <a:ext cx="1990725" cy="1309688"/>
            <a:chOff x="4835525" y="2259013"/>
            <a:chExt cx="1990725" cy="1309688"/>
          </a:xfrm>
        </p:grpSpPr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4899025" y="2322513"/>
              <a:ext cx="1865313" cy="1182688"/>
            </a:xfrm>
            <a:custGeom>
              <a:avLst/>
              <a:gdLst>
                <a:gd name="T0" fmla="*/ 551 w 675"/>
                <a:gd name="T1" fmla="*/ 427 h 427"/>
                <a:gd name="T2" fmla="*/ 123 w 675"/>
                <a:gd name="T3" fmla="*/ 427 h 427"/>
                <a:gd name="T4" fmla="*/ 0 w 675"/>
                <a:gd name="T5" fmla="*/ 304 h 427"/>
                <a:gd name="T6" fmla="*/ 123 w 675"/>
                <a:gd name="T7" fmla="*/ 180 h 427"/>
                <a:gd name="T8" fmla="*/ 135 w 675"/>
                <a:gd name="T9" fmla="*/ 180 h 427"/>
                <a:gd name="T10" fmla="*/ 135 w 675"/>
                <a:gd name="T11" fmla="*/ 169 h 427"/>
                <a:gd name="T12" fmla="*/ 303 w 675"/>
                <a:gd name="T13" fmla="*/ 0 h 427"/>
                <a:gd name="T14" fmla="*/ 451 w 675"/>
                <a:gd name="T15" fmla="*/ 84 h 427"/>
                <a:gd name="T16" fmla="*/ 454 w 675"/>
                <a:gd name="T17" fmla="*/ 90 h 427"/>
                <a:gd name="T18" fmla="*/ 472 w 675"/>
                <a:gd name="T19" fmla="*/ 90 h 427"/>
                <a:gd name="T20" fmla="*/ 562 w 675"/>
                <a:gd name="T21" fmla="*/ 180 h 427"/>
                <a:gd name="T22" fmla="*/ 562 w 675"/>
                <a:gd name="T23" fmla="*/ 191 h 427"/>
                <a:gd name="T24" fmla="*/ 573 w 675"/>
                <a:gd name="T25" fmla="*/ 191 h 427"/>
                <a:gd name="T26" fmla="*/ 675 w 675"/>
                <a:gd name="T27" fmla="*/ 304 h 427"/>
                <a:gd name="T28" fmla="*/ 551 w 675"/>
                <a:gd name="T2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5" h="427">
                  <a:moveTo>
                    <a:pt x="551" y="427"/>
                  </a:moveTo>
                  <a:cubicBezTo>
                    <a:pt x="123" y="427"/>
                    <a:pt x="123" y="427"/>
                    <a:pt x="123" y="427"/>
                  </a:cubicBezTo>
                  <a:cubicBezTo>
                    <a:pt x="55" y="427"/>
                    <a:pt x="0" y="372"/>
                    <a:pt x="0" y="304"/>
                  </a:cubicBezTo>
                  <a:cubicBezTo>
                    <a:pt x="0" y="235"/>
                    <a:pt x="55" y="180"/>
                    <a:pt x="123" y="180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5" y="76"/>
                    <a:pt x="210" y="0"/>
                    <a:pt x="303" y="0"/>
                  </a:cubicBezTo>
                  <a:cubicBezTo>
                    <a:pt x="367" y="0"/>
                    <a:pt x="422" y="31"/>
                    <a:pt x="451" y="84"/>
                  </a:cubicBezTo>
                  <a:cubicBezTo>
                    <a:pt x="454" y="90"/>
                    <a:pt x="454" y="90"/>
                    <a:pt x="454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539" y="90"/>
                    <a:pt x="562" y="136"/>
                    <a:pt x="562" y="180"/>
                  </a:cubicBezTo>
                  <a:cubicBezTo>
                    <a:pt x="562" y="191"/>
                    <a:pt x="562" y="191"/>
                    <a:pt x="562" y="191"/>
                  </a:cubicBezTo>
                  <a:cubicBezTo>
                    <a:pt x="573" y="191"/>
                    <a:pt x="573" y="191"/>
                    <a:pt x="573" y="191"/>
                  </a:cubicBezTo>
                  <a:cubicBezTo>
                    <a:pt x="631" y="191"/>
                    <a:pt x="675" y="240"/>
                    <a:pt x="675" y="304"/>
                  </a:cubicBezTo>
                  <a:cubicBezTo>
                    <a:pt x="675" y="372"/>
                    <a:pt x="619" y="427"/>
                    <a:pt x="551" y="4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4835525" y="2259013"/>
              <a:ext cx="1990725" cy="1309688"/>
            </a:xfrm>
            <a:custGeom>
              <a:avLst/>
              <a:gdLst>
                <a:gd name="T0" fmla="*/ 720 w 720"/>
                <a:gd name="T1" fmla="*/ 327 h 473"/>
                <a:gd name="T2" fmla="*/ 574 w 720"/>
                <a:gd name="T3" fmla="*/ 473 h 473"/>
                <a:gd name="T4" fmla="*/ 146 w 720"/>
                <a:gd name="T5" fmla="*/ 473 h 473"/>
                <a:gd name="T6" fmla="*/ 0 w 720"/>
                <a:gd name="T7" fmla="*/ 327 h 473"/>
                <a:gd name="T8" fmla="*/ 135 w 720"/>
                <a:gd name="T9" fmla="*/ 181 h 473"/>
                <a:gd name="T10" fmla="*/ 326 w 720"/>
                <a:gd name="T11" fmla="*/ 0 h 473"/>
                <a:gd name="T12" fmla="*/ 490 w 720"/>
                <a:gd name="T13" fmla="*/ 90 h 473"/>
                <a:gd name="T14" fmla="*/ 495 w 720"/>
                <a:gd name="T15" fmla="*/ 90 h 473"/>
                <a:gd name="T16" fmla="*/ 607 w 720"/>
                <a:gd name="T17" fmla="*/ 192 h 473"/>
                <a:gd name="T18" fmla="*/ 720 w 720"/>
                <a:gd name="T19" fmla="*/ 327 h 473"/>
                <a:gd name="T20" fmla="*/ 698 w 720"/>
                <a:gd name="T21" fmla="*/ 327 h 473"/>
                <a:gd name="T22" fmla="*/ 596 w 720"/>
                <a:gd name="T23" fmla="*/ 214 h 473"/>
                <a:gd name="T24" fmla="*/ 585 w 720"/>
                <a:gd name="T25" fmla="*/ 214 h 473"/>
                <a:gd name="T26" fmla="*/ 585 w 720"/>
                <a:gd name="T27" fmla="*/ 203 h 473"/>
                <a:gd name="T28" fmla="*/ 495 w 720"/>
                <a:gd name="T29" fmla="*/ 113 h 473"/>
                <a:gd name="T30" fmla="*/ 477 w 720"/>
                <a:gd name="T31" fmla="*/ 113 h 473"/>
                <a:gd name="T32" fmla="*/ 474 w 720"/>
                <a:gd name="T33" fmla="*/ 107 h 473"/>
                <a:gd name="T34" fmla="*/ 326 w 720"/>
                <a:gd name="T35" fmla="*/ 23 h 473"/>
                <a:gd name="T36" fmla="*/ 158 w 720"/>
                <a:gd name="T37" fmla="*/ 192 h 473"/>
                <a:gd name="T38" fmla="*/ 158 w 720"/>
                <a:gd name="T39" fmla="*/ 203 h 473"/>
                <a:gd name="T40" fmla="*/ 146 w 720"/>
                <a:gd name="T41" fmla="*/ 203 h 473"/>
                <a:gd name="T42" fmla="*/ 23 w 720"/>
                <a:gd name="T43" fmla="*/ 327 h 473"/>
                <a:gd name="T44" fmla="*/ 146 w 720"/>
                <a:gd name="T45" fmla="*/ 450 h 473"/>
                <a:gd name="T46" fmla="*/ 574 w 720"/>
                <a:gd name="T47" fmla="*/ 450 h 473"/>
                <a:gd name="T48" fmla="*/ 698 w 720"/>
                <a:gd name="T49" fmla="*/ 32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0" h="473">
                  <a:moveTo>
                    <a:pt x="720" y="327"/>
                  </a:moveTo>
                  <a:cubicBezTo>
                    <a:pt x="720" y="407"/>
                    <a:pt x="655" y="473"/>
                    <a:pt x="574" y="473"/>
                  </a:cubicBezTo>
                  <a:cubicBezTo>
                    <a:pt x="146" y="473"/>
                    <a:pt x="146" y="473"/>
                    <a:pt x="146" y="473"/>
                  </a:cubicBezTo>
                  <a:cubicBezTo>
                    <a:pt x="66" y="473"/>
                    <a:pt x="0" y="407"/>
                    <a:pt x="0" y="327"/>
                  </a:cubicBezTo>
                  <a:cubicBezTo>
                    <a:pt x="0" y="250"/>
                    <a:pt x="60" y="186"/>
                    <a:pt x="135" y="181"/>
                  </a:cubicBezTo>
                  <a:cubicBezTo>
                    <a:pt x="141" y="80"/>
                    <a:pt x="225" y="0"/>
                    <a:pt x="326" y="0"/>
                  </a:cubicBezTo>
                  <a:cubicBezTo>
                    <a:pt x="396" y="0"/>
                    <a:pt x="456" y="34"/>
                    <a:pt x="490" y="90"/>
                  </a:cubicBezTo>
                  <a:cubicBezTo>
                    <a:pt x="495" y="90"/>
                    <a:pt x="495" y="90"/>
                    <a:pt x="495" y="90"/>
                  </a:cubicBezTo>
                  <a:cubicBezTo>
                    <a:pt x="560" y="90"/>
                    <a:pt x="603" y="130"/>
                    <a:pt x="607" y="192"/>
                  </a:cubicBezTo>
                  <a:cubicBezTo>
                    <a:pt x="672" y="198"/>
                    <a:pt x="720" y="254"/>
                    <a:pt x="720" y="327"/>
                  </a:cubicBezTo>
                  <a:close/>
                  <a:moveTo>
                    <a:pt x="698" y="327"/>
                  </a:moveTo>
                  <a:cubicBezTo>
                    <a:pt x="698" y="263"/>
                    <a:pt x="654" y="214"/>
                    <a:pt x="596" y="214"/>
                  </a:cubicBezTo>
                  <a:cubicBezTo>
                    <a:pt x="585" y="214"/>
                    <a:pt x="585" y="214"/>
                    <a:pt x="585" y="214"/>
                  </a:cubicBezTo>
                  <a:cubicBezTo>
                    <a:pt x="585" y="203"/>
                    <a:pt x="585" y="203"/>
                    <a:pt x="585" y="203"/>
                  </a:cubicBezTo>
                  <a:cubicBezTo>
                    <a:pt x="585" y="159"/>
                    <a:pt x="562" y="113"/>
                    <a:pt x="495" y="113"/>
                  </a:cubicBezTo>
                  <a:cubicBezTo>
                    <a:pt x="477" y="113"/>
                    <a:pt x="477" y="113"/>
                    <a:pt x="477" y="113"/>
                  </a:cubicBezTo>
                  <a:cubicBezTo>
                    <a:pt x="474" y="107"/>
                    <a:pt x="474" y="107"/>
                    <a:pt x="474" y="107"/>
                  </a:cubicBezTo>
                  <a:cubicBezTo>
                    <a:pt x="445" y="54"/>
                    <a:pt x="390" y="23"/>
                    <a:pt x="326" y="23"/>
                  </a:cubicBezTo>
                  <a:cubicBezTo>
                    <a:pt x="233" y="23"/>
                    <a:pt x="158" y="99"/>
                    <a:pt x="158" y="192"/>
                  </a:cubicBezTo>
                  <a:cubicBezTo>
                    <a:pt x="158" y="203"/>
                    <a:pt x="158" y="203"/>
                    <a:pt x="158" y="203"/>
                  </a:cubicBezTo>
                  <a:cubicBezTo>
                    <a:pt x="146" y="203"/>
                    <a:pt x="146" y="203"/>
                    <a:pt x="146" y="203"/>
                  </a:cubicBezTo>
                  <a:cubicBezTo>
                    <a:pt x="78" y="203"/>
                    <a:pt x="23" y="258"/>
                    <a:pt x="23" y="327"/>
                  </a:cubicBezTo>
                  <a:cubicBezTo>
                    <a:pt x="23" y="395"/>
                    <a:pt x="78" y="450"/>
                    <a:pt x="146" y="450"/>
                  </a:cubicBezTo>
                  <a:cubicBezTo>
                    <a:pt x="574" y="450"/>
                    <a:pt x="574" y="450"/>
                    <a:pt x="574" y="450"/>
                  </a:cubicBezTo>
                  <a:cubicBezTo>
                    <a:pt x="642" y="450"/>
                    <a:pt x="698" y="395"/>
                    <a:pt x="698" y="327"/>
                  </a:cubicBezTo>
                  <a:close/>
                </a:path>
              </a:pathLst>
            </a:custGeom>
            <a:solidFill>
              <a:srgbClr val="6CA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Freeform 31"/>
          <p:cNvSpPr>
            <a:spLocks noEditPoints="1"/>
          </p:cNvSpPr>
          <p:nvPr/>
        </p:nvSpPr>
        <p:spPr bwMode="auto">
          <a:xfrm>
            <a:off x="3670300" y="4122738"/>
            <a:ext cx="644525" cy="304800"/>
          </a:xfrm>
          <a:custGeom>
            <a:avLst/>
            <a:gdLst>
              <a:gd name="T0" fmla="*/ 406 w 406"/>
              <a:gd name="T1" fmla="*/ 0 h 192"/>
              <a:gd name="T2" fmla="*/ 406 w 406"/>
              <a:gd name="T3" fmla="*/ 157 h 192"/>
              <a:gd name="T4" fmla="*/ 396 w 406"/>
              <a:gd name="T5" fmla="*/ 157 h 192"/>
              <a:gd name="T6" fmla="*/ 396 w 406"/>
              <a:gd name="T7" fmla="*/ 192 h 192"/>
              <a:gd name="T8" fmla="*/ 11 w 406"/>
              <a:gd name="T9" fmla="*/ 192 h 192"/>
              <a:gd name="T10" fmla="*/ 11 w 406"/>
              <a:gd name="T11" fmla="*/ 157 h 192"/>
              <a:gd name="T12" fmla="*/ 0 w 406"/>
              <a:gd name="T13" fmla="*/ 157 h 192"/>
              <a:gd name="T14" fmla="*/ 0 w 406"/>
              <a:gd name="T15" fmla="*/ 0 h 192"/>
              <a:gd name="T16" fmla="*/ 406 w 406"/>
              <a:gd name="T17" fmla="*/ 0 h 192"/>
              <a:gd name="T18" fmla="*/ 376 w 406"/>
              <a:gd name="T19" fmla="*/ 157 h 192"/>
              <a:gd name="T20" fmla="*/ 30 w 406"/>
              <a:gd name="T21" fmla="*/ 157 h 192"/>
              <a:gd name="T22" fmla="*/ 30 w 406"/>
              <a:gd name="T23" fmla="*/ 175 h 192"/>
              <a:gd name="T24" fmla="*/ 376 w 406"/>
              <a:gd name="T25" fmla="*/ 175 h 192"/>
              <a:gd name="T26" fmla="*/ 376 w 406"/>
              <a:gd name="T27" fmla="*/ 157 h 192"/>
              <a:gd name="T28" fmla="*/ 387 w 406"/>
              <a:gd name="T29" fmla="*/ 19 h 192"/>
              <a:gd name="T30" fmla="*/ 19 w 406"/>
              <a:gd name="T31" fmla="*/ 19 h 192"/>
              <a:gd name="T32" fmla="*/ 19 w 406"/>
              <a:gd name="T33" fmla="*/ 138 h 192"/>
              <a:gd name="T34" fmla="*/ 387 w 406"/>
              <a:gd name="T35" fmla="*/ 138 h 192"/>
              <a:gd name="T36" fmla="*/ 387 w 406"/>
              <a:gd name="T37" fmla="*/ 19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6" h="192">
                <a:moveTo>
                  <a:pt x="406" y="0"/>
                </a:moveTo>
                <a:lnTo>
                  <a:pt x="406" y="157"/>
                </a:lnTo>
                <a:lnTo>
                  <a:pt x="396" y="157"/>
                </a:lnTo>
                <a:lnTo>
                  <a:pt x="396" y="192"/>
                </a:lnTo>
                <a:lnTo>
                  <a:pt x="11" y="192"/>
                </a:lnTo>
                <a:lnTo>
                  <a:pt x="11" y="157"/>
                </a:lnTo>
                <a:lnTo>
                  <a:pt x="0" y="157"/>
                </a:lnTo>
                <a:lnTo>
                  <a:pt x="0" y="0"/>
                </a:lnTo>
                <a:lnTo>
                  <a:pt x="406" y="0"/>
                </a:lnTo>
                <a:close/>
                <a:moveTo>
                  <a:pt x="376" y="157"/>
                </a:moveTo>
                <a:lnTo>
                  <a:pt x="30" y="157"/>
                </a:lnTo>
                <a:lnTo>
                  <a:pt x="30" y="175"/>
                </a:lnTo>
                <a:lnTo>
                  <a:pt x="376" y="175"/>
                </a:lnTo>
                <a:lnTo>
                  <a:pt x="376" y="157"/>
                </a:lnTo>
                <a:close/>
                <a:moveTo>
                  <a:pt x="387" y="19"/>
                </a:moveTo>
                <a:lnTo>
                  <a:pt x="19" y="19"/>
                </a:lnTo>
                <a:lnTo>
                  <a:pt x="19" y="138"/>
                </a:lnTo>
                <a:lnTo>
                  <a:pt x="387" y="138"/>
                </a:lnTo>
                <a:lnTo>
                  <a:pt x="387" y="19"/>
                </a:lnTo>
                <a:close/>
              </a:path>
            </a:pathLst>
          </a:custGeom>
          <a:solidFill>
            <a:srgbClr val="9799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3670300" y="4122738"/>
            <a:ext cx="644525" cy="304800"/>
            <a:chOff x="3670300" y="3817938"/>
            <a:chExt cx="644525" cy="304800"/>
          </a:xfrm>
        </p:grpSpPr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3670300" y="3817938"/>
              <a:ext cx="644525" cy="304800"/>
            </a:xfrm>
            <a:custGeom>
              <a:avLst/>
              <a:gdLst>
                <a:gd name="T0" fmla="*/ 406 w 406"/>
                <a:gd name="T1" fmla="*/ 0 h 192"/>
                <a:gd name="T2" fmla="*/ 406 w 406"/>
                <a:gd name="T3" fmla="*/ 157 h 192"/>
                <a:gd name="T4" fmla="*/ 396 w 406"/>
                <a:gd name="T5" fmla="*/ 157 h 192"/>
                <a:gd name="T6" fmla="*/ 396 w 406"/>
                <a:gd name="T7" fmla="*/ 192 h 192"/>
                <a:gd name="T8" fmla="*/ 11 w 406"/>
                <a:gd name="T9" fmla="*/ 192 h 192"/>
                <a:gd name="T10" fmla="*/ 11 w 406"/>
                <a:gd name="T11" fmla="*/ 157 h 192"/>
                <a:gd name="T12" fmla="*/ 0 w 406"/>
                <a:gd name="T13" fmla="*/ 157 h 192"/>
                <a:gd name="T14" fmla="*/ 0 w 406"/>
                <a:gd name="T15" fmla="*/ 0 h 192"/>
                <a:gd name="T16" fmla="*/ 406 w 406"/>
                <a:gd name="T17" fmla="*/ 0 h 192"/>
                <a:gd name="T18" fmla="*/ 376 w 406"/>
                <a:gd name="T19" fmla="*/ 157 h 192"/>
                <a:gd name="T20" fmla="*/ 30 w 406"/>
                <a:gd name="T21" fmla="*/ 157 h 192"/>
                <a:gd name="T22" fmla="*/ 30 w 406"/>
                <a:gd name="T23" fmla="*/ 175 h 192"/>
                <a:gd name="T24" fmla="*/ 376 w 406"/>
                <a:gd name="T25" fmla="*/ 175 h 192"/>
                <a:gd name="T26" fmla="*/ 376 w 406"/>
                <a:gd name="T27" fmla="*/ 157 h 192"/>
                <a:gd name="T28" fmla="*/ 387 w 406"/>
                <a:gd name="T29" fmla="*/ 19 h 192"/>
                <a:gd name="T30" fmla="*/ 19 w 406"/>
                <a:gd name="T31" fmla="*/ 19 h 192"/>
                <a:gd name="T32" fmla="*/ 19 w 406"/>
                <a:gd name="T33" fmla="*/ 138 h 192"/>
                <a:gd name="T34" fmla="*/ 387 w 406"/>
                <a:gd name="T35" fmla="*/ 138 h 192"/>
                <a:gd name="T36" fmla="*/ 387 w 406"/>
                <a:gd name="T37" fmla="*/ 1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192">
                  <a:moveTo>
                    <a:pt x="406" y="0"/>
                  </a:moveTo>
                  <a:lnTo>
                    <a:pt x="406" y="157"/>
                  </a:lnTo>
                  <a:lnTo>
                    <a:pt x="396" y="157"/>
                  </a:lnTo>
                  <a:lnTo>
                    <a:pt x="396" y="192"/>
                  </a:lnTo>
                  <a:lnTo>
                    <a:pt x="11" y="192"/>
                  </a:lnTo>
                  <a:lnTo>
                    <a:pt x="11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406" y="0"/>
                  </a:lnTo>
                  <a:moveTo>
                    <a:pt x="376" y="157"/>
                  </a:moveTo>
                  <a:lnTo>
                    <a:pt x="30" y="157"/>
                  </a:lnTo>
                  <a:lnTo>
                    <a:pt x="30" y="175"/>
                  </a:lnTo>
                  <a:lnTo>
                    <a:pt x="376" y="175"/>
                  </a:lnTo>
                  <a:lnTo>
                    <a:pt x="376" y="157"/>
                  </a:lnTo>
                  <a:moveTo>
                    <a:pt x="387" y="19"/>
                  </a:moveTo>
                  <a:lnTo>
                    <a:pt x="19" y="19"/>
                  </a:lnTo>
                  <a:lnTo>
                    <a:pt x="19" y="138"/>
                  </a:lnTo>
                  <a:lnTo>
                    <a:pt x="387" y="138"/>
                  </a:lnTo>
                  <a:lnTo>
                    <a:pt x="387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3751263" y="3884613"/>
              <a:ext cx="481013" cy="114300"/>
            </a:xfrm>
            <a:custGeom>
              <a:avLst/>
              <a:gdLst>
                <a:gd name="T0" fmla="*/ 124 w 174"/>
                <a:gd name="T1" fmla="*/ 28 h 41"/>
                <a:gd name="T2" fmla="*/ 116 w 174"/>
                <a:gd name="T3" fmla="*/ 21 h 41"/>
                <a:gd name="T4" fmla="*/ 124 w 174"/>
                <a:gd name="T5" fmla="*/ 13 h 41"/>
                <a:gd name="T6" fmla="*/ 131 w 174"/>
                <a:gd name="T7" fmla="*/ 21 h 41"/>
                <a:gd name="T8" fmla="*/ 124 w 174"/>
                <a:gd name="T9" fmla="*/ 28 h 41"/>
                <a:gd name="T10" fmla="*/ 124 w 174"/>
                <a:gd name="T11" fmla="*/ 6 h 41"/>
                <a:gd name="T12" fmla="*/ 109 w 174"/>
                <a:gd name="T13" fmla="*/ 21 h 41"/>
                <a:gd name="T14" fmla="*/ 124 w 174"/>
                <a:gd name="T15" fmla="*/ 36 h 41"/>
                <a:gd name="T16" fmla="*/ 139 w 174"/>
                <a:gd name="T17" fmla="*/ 21 h 41"/>
                <a:gd name="T18" fmla="*/ 124 w 174"/>
                <a:gd name="T19" fmla="*/ 6 h 41"/>
                <a:gd name="T20" fmla="*/ 159 w 174"/>
                <a:gd name="T21" fmla="*/ 28 h 41"/>
                <a:gd name="T22" fmla="*/ 152 w 174"/>
                <a:gd name="T23" fmla="*/ 21 h 41"/>
                <a:gd name="T24" fmla="*/ 159 w 174"/>
                <a:gd name="T25" fmla="*/ 13 h 41"/>
                <a:gd name="T26" fmla="*/ 167 w 174"/>
                <a:gd name="T27" fmla="*/ 21 h 41"/>
                <a:gd name="T28" fmla="*/ 159 w 174"/>
                <a:gd name="T29" fmla="*/ 28 h 41"/>
                <a:gd name="T30" fmla="*/ 159 w 174"/>
                <a:gd name="T31" fmla="*/ 6 h 41"/>
                <a:gd name="T32" fmla="*/ 144 w 174"/>
                <a:gd name="T33" fmla="*/ 21 h 41"/>
                <a:gd name="T34" fmla="*/ 159 w 174"/>
                <a:gd name="T35" fmla="*/ 36 h 41"/>
                <a:gd name="T36" fmla="*/ 174 w 174"/>
                <a:gd name="T37" fmla="*/ 21 h 41"/>
                <a:gd name="T38" fmla="*/ 159 w 174"/>
                <a:gd name="T39" fmla="*/ 6 h 41"/>
                <a:gd name="T40" fmla="*/ 21 w 174"/>
                <a:gd name="T41" fmla="*/ 34 h 41"/>
                <a:gd name="T42" fmla="*/ 7 w 174"/>
                <a:gd name="T43" fmla="*/ 21 h 41"/>
                <a:gd name="T44" fmla="*/ 21 w 174"/>
                <a:gd name="T45" fmla="*/ 8 h 41"/>
                <a:gd name="T46" fmla="*/ 34 w 174"/>
                <a:gd name="T47" fmla="*/ 21 h 41"/>
                <a:gd name="T48" fmla="*/ 21 w 174"/>
                <a:gd name="T49" fmla="*/ 34 h 41"/>
                <a:gd name="T50" fmla="*/ 21 w 174"/>
                <a:gd name="T51" fmla="*/ 0 h 41"/>
                <a:gd name="T52" fmla="*/ 0 w 174"/>
                <a:gd name="T53" fmla="*/ 21 h 41"/>
                <a:gd name="T54" fmla="*/ 21 w 174"/>
                <a:gd name="T55" fmla="*/ 41 h 41"/>
                <a:gd name="T56" fmla="*/ 41 w 174"/>
                <a:gd name="T57" fmla="*/ 21 h 41"/>
                <a:gd name="T58" fmla="*/ 21 w 174"/>
                <a:gd name="T5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41">
                  <a:moveTo>
                    <a:pt x="124" y="28"/>
                  </a:moveTo>
                  <a:cubicBezTo>
                    <a:pt x="120" y="28"/>
                    <a:pt x="116" y="25"/>
                    <a:pt x="116" y="21"/>
                  </a:cubicBezTo>
                  <a:cubicBezTo>
                    <a:pt x="116" y="17"/>
                    <a:pt x="120" y="13"/>
                    <a:pt x="124" y="13"/>
                  </a:cubicBezTo>
                  <a:cubicBezTo>
                    <a:pt x="128" y="13"/>
                    <a:pt x="131" y="17"/>
                    <a:pt x="131" y="21"/>
                  </a:cubicBezTo>
                  <a:cubicBezTo>
                    <a:pt x="131" y="25"/>
                    <a:pt x="128" y="28"/>
                    <a:pt x="124" y="28"/>
                  </a:cubicBezTo>
                  <a:moveTo>
                    <a:pt x="124" y="6"/>
                  </a:moveTo>
                  <a:cubicBezTo>
                    <a:pt x="115" y="6"/>
                    <a:pt x="109" y="13"/>
                    <a:pt x="109" y="21"/>
                  </a:cubicBezTo>
                  <a:cubicBezTo>
                    <a:pt x="109" y="29"/>
                    <a:pt x="115" y="36"/>
                    <a:pt x="124" y="36"/>
                  </a:cubicBezTo>
                  <a:cubicBezTo>
                    <a:pt x="132" y="36"/>
                    <a:pt x="139" y="29"/>
                    <a:pt x="139" y="21"/>
                  </a:cubicBezTo>
                  <a:cubicBezTo>
                    <a:pt x="139" y="13"/>
                    <a:pt x="132" y="6"/>
                    <a:pt x="124" y="6"/>
                  </a:cubicBezTo>
                  <a:moveTo>
                    <a:pt x="159" y="28"/>
                  </a:moveTo>
                  <a:cubicBezTo>
                    <a:pt x="155" y="28"/>
                    <a:pt x="152" y="25"/>
                    <a:pt x="152" y="21"/>
                  </a:cubicBezTo>
                  <a:cubicBezTo>
                    <a:pt x="152" y="17"/>
                    <a:pt x="155" y="13"/>
                    <a:pt x="159" y="13"/>
                  </a:cubicBezTo>
                  <a:cubicBezTo>
                    <a:pt x="163" y="13"/>
                    <a:pt x="167" y="17"/>
                    <a:pt x="167" y="21"/>
                  </a:cubicBezTo>
                  <a:cubicBezTo>
                    <a:pt x="167" y="25"/>
                    <a:pt x="163" y="28"/>
                    <a:pt x="159" y="28"/>
                  </a:cubicBezTo>
                  <a:moveTo>
                    <a:pt x="159" y="6"/>
                  </a:moveTo>
                  <a:cubicBezTo>
                    <a:pt x="151" y="6"/>
                    <a:pt x="144" y="13"/>
                    <a:pt x="144" y="21"/>
                  </a:cubicBezTo>
                  <a:cubicBezTo>
                    <a:pt x="144" y="29"/>
                    <a:pt x="151" y="36"/>
                    <a:pt x="159" y="36"/>
                  </a:cubicBezTo>
                  <a:cubicBezTo>
                    <a:pt x="167" y="36"/>
                    <a:pt x="174" y="29"/>
                    <a:pt x="174" y="21"/>
                  </a:cubicBezTo>
                  <a:cubicBezTo>
                    <a:pt x="174" y="13"/>
                    <a:pt x="167" y="6"/>
                    <a:pt x="159" y="6"/>
                  </a:cubicBezTo>
                  <a:moveTo>
                    <a:pt x="21" y="34"/>
                  </a:moveTo>
                  <a:cubicBezTo>
                    <a:pt x="13" y="34"/>
                    <a:pt x="7" y="28"/>
                    <a:pt x="7" y="21"/>
                  </a:cubicBezTo>
                  <a:cubicBezTo>
                    <a:pt x="7" y="14"/>
                    <a:pt x="13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4"/>
                    <a:pt x="21" y="34"/>
                  </a:cubicBezTo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32"/>
                    <a:pt x="9" y="41"/>
                    <a:pt x="21" y="41"/>
                  </a:cubicBezTo>
                  <a:cubicBezTo>
                    <a:pt x="32" y="41"/>
                    <a:pt x="41" y="3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</a:path>
              </a:pathLst>
            </a:custGeom>
            <a:solidFill>
              <a:srgbClr val="D5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5291138" y="3241675"/>
            <a:ext cx="1077912" cy="444500"/>
            <a:chOff x="5291138" y="2936875"/>
            <a:chExt cx="1077912" cy="444500"/>
          </a:xfrm>
        </p:grpSpPr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5810250" y="3065463"/>
              <a:ext cx="558800" cy="185738"/>
            </a:xfrm>
            <a:custGeom>
              <a:avLst/>
              <a:gdLst>
                <a:gd name="T0" fmla="*/ 171 w 202"/>
                <a:gd name="T1" fmla="*/ 64 h 67"/>
                <a:gd name="T2" fmla="*/ 153 w 202"/>
                <a:gd name="T3" fmla="*/ 12 h 67"/>
                <a:gd name="T4" fmla="*/ 152 w 202"/>
                <a:gd name="T5" fmla="*/ 4 h 67"/>
                <a:gd name="T6" fmla="*/ 200 w 202"/>
                <a:gd name="T7" fmla="*/ 2 h 67"/>
                <a:gd name="T8" fmla="*/ 202 w 202"/>
                <a:gd name="T9" fmla="*/ 11 h 67"/>
                <a:gd name="T10" fmla="*/ 183 w 202"/>
                <a:gd name="T11" fmla="*/ 12 h 67"/>
                <a:gd name="T12" fmla="*/ 181 w 202"/>
                <a:gd name="T13" fmla="*/ 66 h 67"/>
                <a:gd name="T14" fmla="*/ 38 w 202"/>
                <a:gd name="T15" fmla="*/ 40 h 67"/>
                <a:gd name="T16" fmla="*/ 20 w 202"/>
                <a:gd name="T17" fmla="*/ 40 h 67"/>
                <a:gd name="T18" fmla="*/ 59 w 202"/>
                <a:gd name="T19" fmla="*/ 64 h 67"/>
                <a:gd name="T20" fmla="*/ 49 w 202"/>
                <a:gd name="T21" fmla="*/ 66 h 67"/>
                <a:gd name="T22" fmla="*/ 42 w 202"/>
                <a:gd name="T23" fmla="*/ 51 h 67"/>
                <a:gd name="T24" fmla="*/ 12 w 202"/>
                <a:gd name="T25" fmla="*/ 64 h 67"/>
                <a:gd name="T26" fmla="*/ 1 w 202"/>
                <a:gd name="T27" fmla="*/ 66 h 67"/>
                <a:gd name="T28" fmla="*/ 22 w 202"/>
                <a:gd name="T29" fmla="*/ 3 h 67"/>
                <a:gd name="T30" fmla="*/ 35 w 202"/>
                <a:gd name="T31" fmla="*/ 2 h 67"/>
                <a:gd name="T32" fmla="*/ 59 w 202"/>
                <a:gd name="T33" fmla="*/ 64 h 67"/>
                <a:gd name="T34" fmla="*/ 132 w 202"/>
                <a:gd name="T35" fmla="*/ 51 h 67"/>
                <a:gd name="T36" fmla="*/ 111 w 202"/>
                <a:gd name="T37" fmla="*/ 48 h 67"/>
                <a:gd name="T38" fmla="*/ 125 w 202"/>
                <a:gd name="T39" fmla="*/ 10 h 67"/>
                <a:gd name="T40" fmla="*/ 123 w 202"/>
                <a:gd name="T41" fmla="*/ 25 h 67"/>
                <a:gd name="T42" fmla="*/ 125 w 202"/>
                <a:gd name="T43" fmla="*/ 10 h 67"/>
                <a:gd name="T44" fmla="*/ 159 w 202"/>
                <a:gd name="T45" fmla="*/ 66 h 67"/>
                <a:gd name="T46" fmla="*/ 146 w 202"/>
                <a:gd name="T47" fmla="*/ 65 h 67"/>
                <a:gd name="T48" fmla="*/ 121 w 202"/>
                <a:gd name="T49" fmla="*/ 67 h 67"/>
                <a:gd name="T50" fmla="*/ 112 w 202"/>
                <a:gd name="T51" fmla="*/ 30 h 67"/>
                <a:gd name="T52" fmla="*/ 124 w 202"/>
                <a:gd name="T53" fmla="*/ 0 h 67"/>
                <a:gd name="T54" fmla="*/ 130 w 202"/>
                <a:gd name="T55" fmla="*/ 32 h 67"/>
                <a:gd name="T56" fmla="*/ 144 w 202"/>
                <a:gd name="T57" fmla="*/ 33 h 67"/>
                <a:gd name="T58" fmla="*/ 154 w 202"/>
                <a:gd name="T59" fmla="*/ 31 h 67"/>
                <a:gd name="T60" fmla="*/ 147 w 202"/>
                <a:gd name="T61" fmla="*/ 49 h 67"/>
                <a:gd name="T62" fmla="*/ 80 w 202"/>
                <a:gd name="T63" fmla="*/ 66 h 67"/>
                <a:gd name="T64" fmla="*/ 82 w 202"/>
                <a:gd name="T65" fmla="*/ 12 h 67"/>
                <a:gd name="T66" fmla="*/ 101 w 202"/>
                <a:gd name="T67" fmla="*/ 11 h 67"/>
                <a:gd name="T68" fmla="*/ 99 w 202"/>
                <a:gd name="T69" fmla="*/ 2 h 67"/>
                <a:gd name="T70" fmla="*/ 51 w 202"/>
                <a:gd name="T71" fmla="*/ 4 h 67"/>
                <a:gd name="T72" fmla="*/ 53 w 202"/>
                <a:gd name="T73" fmla="*/ 12 h 67"/>
                <a:gd name="T74" fmla="*/ 70 w 202"/>
                <a:gd name="T75" fmla="*/ 64 h 67"/>
                <a:gd name="T76" fmla="*/ 80 w 202"/>
                <a:gd name="T77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2" h="67">
                  <a:moveTo>
                    <a:pt x="173" y="66"/>
                  </a:moveTo>
                  <a:cubicBezTo>
                    <a:pt x="172" y="66"/>
                    <a:pt x="171" y="65"/>
                    <a:pt x="171" y="64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2" y="12"/>
                    <a:pt x="152" y="12"/>
                    <a:pt x="152" y="11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3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1" y="2"/>
                    <a:pt x="202" y="3"/>
                    <a:pt x="202" y="4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12"/>
                    <a:pt x="201" y="12"/>
                    <a:pt x="200" y="12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3" y="65"/>
                    <a:pt x="182" y="66"/>
                    <a:pt x="181" y="66"/>
                  </a:cubicBezTo>
                  <a:cubicBezTo>
                    <a:pt x="173" y="66"/>
                    <a:pt x="173" y="66"/>
                    <a:pt x="173" y="66"/>
                  </a:cubicBezTo>
                  <a:moveTo>
                    <a:pt x="38" y="40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0" y="40"/>
                    <a:pt x="20" y="40"/>
                    <a:pt x="20" y="40"/>
                  </a:cubicBezTo>
                  <a:lnTo>
                    <a:pt x="38" y="40"/>
                  </a:lnTo>
                  <a:close/>
                  <a:moveTo>
                    <a:pt x="59" y="64"/>
                  </a:moveTo>
                  <a:cubicBezTo>
                    <a:pt x="59" y="65"/>
                    <a:pt x="59" y="66"/>
                    <a:pt x="5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8" y="66"/>
                    <a:pt x="47" y="65"/>
                    <a:pt x="47" y="64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0" y="66"/>
                    <a:pt x="9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6"/>
                    <a:pt x="0" y="65"/>
                    <a:pt x="0" y="6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3" y="2"/>
                    <a:pt x="2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7" y="2"/>
                    <a:pt x="37" y="3"/>
                  </a:cubicBezTo>
                  <a:cubicBezTo>
                    <a:pt x="59" y="64"/>
                    <a:pt x="59" y="64"/>
                    <a:pt x="59" y="64"/>
                  </a:cubicBezTo>
                  <a:moveTo>
                    <a:pt x="121" y="57"/>
                  </a:moveTo>
                  <a:cubicBezTo>
                    <a:pt x="126" y="57"/>
                    <a:pt x="130" y="55"/>
                    <a:pt x="132" y="51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4" y="39"/>
                    <a:pt x="111" y="42"/>
                    <a:pt x="111" y="48"/>
                  </a:cubicBezTo>
                  <a:cubicBezTo>
                    <a:pt x="111" y="53"/>
                    <a:pt x="116" y="57"/>
                    <a:pt x="121" y="57"/>
                  </a:cubicBezTo>
                  <a:moveTo>
                    <a:pt x="125" y="10"/>
                  </a:moveTo>
                  <a:cubicBezTo>
                    <a:pt x="120" y="10"/>
                    <a:pt x="118" y="13"/>
                    <a:pt x="118" y="16"/>
                  </a:cubicBezTo>
                  <a:cubicBezTo>
                    <a:pt x="118" y="19"/>
                    <a:pt x="120" y="22"/>
                    <a:pt x="123" y="25"/>
                  </a:cubicBezTo>
                  <a:cubicBezTo>
                    <a:pt x="128" y="22"/>
                    <a:pt x="131" y="20"/>
                    <a:pt x="131" y="16"/>
                  </a:cubicBezTo>
                  <a:cubicBezTo>
                    <a:pt x="131" y="13"/>
                    <a:pt x="129" y="10"/>
                    <a:pt x="125" y="10"/>
                  </a:cubicBezTo>
                  <a:moveTo>
                    <a:pt x="160" y="64"/>
                  </a:moveTo>
                  <a:cubicBezTo>
                    <a:pt x="161" y="65"/>
                    <a:pt x="160" y="66"/>
                    <a:pt x="159" y="66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48" y="66"/>
                    <a:pt x="147" y="66"/>
                    <a:pt x="146" y="65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36" y="63"/>
                    <a:pt x="130" y="67"/>
                    <a:pt x="121" y="67"/>
                  </a:cubicBezTo>
                  <a:cubicBezTo>
                    <a:pt x="109" y="67"/>
                    <a:pt x="100" y="60"/>
                    <a:pt x="100" y="48"/>
                  </a:cubicBezTo>
                  <a:cubicBezTo>
                    <a:pt x="100" y="39"/>
                    <a:pt x="105" y="34"/>
                    <a:pt x="112" y="30"/>
                  </a:cubicBezTo>
                  <a:cubicBezTo>
                    <a:pt x="109" y="26"/>
                    <a:pt x="107" y="21"/>
                    <a:pt x="107" y="17"/>
                  </a:cubicBezTo>
                  <a:cubicBezTo>
                    <a:pt x="107" y="7"/>
                    <a:pt x="114" y="0"/>
                    <a:pt x="124" y="0"/>
                  </a:cubicBezTo>
                  <a:cubicBezTo>
                    <a:pt x="135" y="0"/>
                    <a:pt x="142" y="7"/>
                    <a:pt x="142" y="16"/>
                  </a:cubicBezTo>
                  <a:cubicBezTo>
                    <a:pt x="142" y="24"/>
                    <a:pt x="136" y="29"/>
                    <a:pt x="130" y="3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5" y="32"/>
                    <a:pt x="145" y="31"/>
                    <a:pt x="147" y="31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56" y="31"/>
                    <a:pt x="156" y="32"/>
                    <a:pt x="156" y="34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60" y="64"/>
                    <a:pt x="160" y="64"/>
                    <a:pt x="160" y="64"/>
                  </a:cubicBezTo>
                  <a:moveTo>
                    <a:pt x="80" y="66"/>
                  </a:moveTo>
                  <a:cubicBezTo>
                    <a:pt x="81" y="66"/>
                    <a:pt x="82" y="65"/>
                    <a:pt x="82" y="64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1" y="12"/>
                    <a:pt x="101" y="12"/>
                    <a:pt x="101" y="11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3"/>
                    <a:pt x="101" y="2"/>
                    <a:pt x="99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1" y="3"/>
                    <a:pt x="51" y="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2"/>
                    <a:pt x="52" y="12"/>
                    <a:pt x="53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5"/>
                    <a:pt x="71" y="66"/>
                    <a:pt x="72" y="66"/>
                  </a:cubicBezTo>
                  <a:cubicBezTo>
                    <a:pt x="80" y="66"/>
                    <a:pt x="80" y="66"/>
                    <a:pt x="80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 noEditPoints="1"/>
            </p:cNvSpPr>
            <p:nvPr/>
          </p:nvSpPr>
          <p:spPr bwMode="auto">
            <a:xfrm>
              <a:off x="5291138" y="2936875"/>
              <a:ext cx="444500" cy="444500"/>
            </a:xfrm>
            <a:custGeom>
              <a:avLst/>
              <a:gdLst>
                <a:gd name="T0" fmla="*/ 31 w 161"/>
                <a:gd name="T1" fmla="*/ 143 h 160"/>
                <a:gd name="T2" fmla="*/ 80 w 161"/>
                <a:gd name="T3" fmla="*/ 160 h 160"/>
                <a:gd name="T4" fmla="*/ 133 w 161"/>
                <a:gd name="T5" fmla="*/ 140 h 160"/>
                <a:gd name="T6" fmla="*/ 133 w 161"/>
                <a:gd name="T7" fmla="*/ 140 h 160"/>
                <a:gd name="T8" fmla="*/ 80 w 161"/>
                <a:gd name="T9" fmla="*/ 153 h 160"/>
                <a:gd name="T10" fmla="*/ 32 w 161"/>
                <a:gd name="T11" fmla="*/ 143 h 160"/>
                <a:gd name="T12" fmla="*/ 31 w 161"/>
                <a:gd name="T13" fmla="*/ 143 h 160"/>
                <a:gd name="T14" fmla="*/ 86 w 161"/>
                <a:gd name="T15" fmla="*/ 147 h 160"/>
                <a:gd name="T16" fmla="*/ 140 w 161"/>
                <a:gd name="T17" fmla="*/ 131 h 160"/>
                <a:gd name="T18" fmla="*/ 150 w 161"/>
                <a:gd name="T19" fmla="*/ 119 h 160"/>
                <a:gd name="T20" fmla="*/ 155 w 161"/>
                <a:gd name="T21" fmla="*/ 109 h 160"/>
                <a:gd name="T22" fmla="*/ 155 w 161"/>
                <a:gd name="T23" fmla="*/ 109 h 160"/>
                <a:gd name="T24" fmla="*/ 72 w 161"/>
                <a:gd name="T25" fmla="*/ 138 h 160"/>
                <a:gd name="T26" fmla="*/ 8 w 161"/>
                <a:gd name="T27" fmla="*/ 114 h 160"/>
                <a:gd name="T28" fmla="*/ 8 w 161"/>
                <a:gd name="T29" fmla="*/ 114 h 160"/>
                <a:gd name="T30" fmla="*/ 86 w 161"/>
                <a:gd name="T31" fmla="*/ 147 h 160"/>
                <a:gd name="T32" fmla="*/ 64 w 161"/>
                <a:gd name="T33" fmla="*/ 112 h 160"/>
                <a:gd name="T34" fmla="*/ 1 w 161"/>
                <a:gd name="T35" fmla="*/ 80 h 160"/>
                <a:gd name="T36" fmla="*/ 0 w 161"/>
                <a:gd name="T37" fmla="*/ 80 h 160"/>
                <a:gd name="T38" fmla="*/ 2 w 161"/>
                <a:gd name="T39" fmla="*/ 94 h 160"/>
                <a:gd name="T40" fmla="*/ 6 w 161"/>
                <a:gd name="T41" fmla="*/ 101 h 160"/>
                <a:gd name="T42" fmla="*/ 83 w 161"/>
                <a:gd name="T43" fmla="*/ 125 h 160"/>
                <a:gd name="T44" fmla="*/ 158 w 161"/>
                <a:gd name="T45" fmla="*/ 100 h 160"/>
                <a:gd name="T46" fmla="*/ 161 w 161"/>
                <a:gd name="T47" fmla="*/ 80 h 160"/>
                <a:gd name="T48" fmla="*/ 160 w 161"/>
                <a:gd name="T49" fmla="*/ 75 h 160"/>
                <a:gd name="T50" fmla="*/ 160 w 161"/>
                <a:gd name="T51" fmla="*/ 75 h 160"/>
                <a:gd name="T52" fmla="*/ 64 w 161"/>
                <a:gd name="T53" fmla="*/ 112 h 160"/>
                <a:gd name="T54" fmla="*/ 8 w 161"/>
                <a:gd name="T55" fmla="*/ 45 h 160"/>
                <a:gd name="T56" fmla="*/ 2 w 161"/>
                <a:gd name="T57" fmla="*/ 62 h 160"/>
                <a:gd name="T58" fmla="*/ 3 w 161"/>
                <a:gd name="T59" fmla="*/ 66 h 160"/>
                <a:gd name="T60" fmla="*/ 90 w 161"/>
                <a:gd name="T61" fmla="*/ 93 h 160"/>
                <a:gd name="T62" fmla="*/ 158 w 161"/>
                <a:gd name="T63" fmla="*/ 68 h 160"/>
                <a:gd name="T64" fmla="*/ 158 w 161"/>
                <a:gd name="T65" fmla="*/ 58 h 160"/>
                <a:gd name="T66" fmla="*/ 152 w 161"/>
                <a:gd name="T67" fmla="*/ 44 h 160"/>
                <a:gd name="T68" fmla="*/ 152 w 161"/>
                <a:gd name="T69" fmla="*/ 45 h 160"/>
                <a:gd name="T70" fmla="*/ 66 w 161"/>
                <a:gd name="T71" fmla="*/ 79 h 160"/>
                <a:gd name="T72" fmla="*/ 8 w 161"/>
                <a:gd name="T73" fmla="*/ 50 h 160"/>
                <a:gd name="T74" fmla="*/ 8 w 161"/>
                <a:gd name="T75" fmla="*/ 46 h 160"/>
                <a:gd name="T76" fmla="*/ 8 w 161"/>
                <a:gd name="T77" fmla="*/ 45 h 160"/>
                <a:gd name="T78" fmla="*/ 133 w 161"/>
                <a:gd name="T79" fmla="*/ 20 h 160"/>
                <a:gd name="T80" fmla="*/ 134 w 161"/>
                <a:gd name="T81" fmla="*/ 22 h 160"/>
                <a:gd name="T82" fmla="*/ 63 w 161"/>
                <a:gd name="T83" fmla="*/ 46 h 160"/>
                <a:gd name="T84" fmla="*/ 26 w 161"/>
                <a:gd name="T85" fmla="*/ 27 h 160"/>
                <a:gd name="T86" fmla="*/ 29 w 161"/>
                <a:gd name="T87" fmla="*/ 19 h 160"/>
                <a:gd name="T88" fmla="*/ 29 w 161"/>
                <a:gd name="T89" fmla="*/ 19 h 160"/>
                <a:gd name="T90" fmla="*/ 17 w 161"/>
                <a:gd name="T91" fmla="*/ 30 h 160"/>
                <a:gd name="T92" fmla="*/ 15 w 161"/>
                <a:gd name="T93" fmla="*/ 35 h 160"/>
                <a:gd name="T94" fmla="*/ 90 w 161"/>
                <a:gd name="T95" fmla="*/ 62 h 160"/>
                <a:gd name="T96" fmla="*/ 147 w 161"/>
                <a:gd name="T97" fmla="*/ 38 h 160"/>
                <a:gd name="T98" fmla="*/ 141 w 161"/>
                <a:gd name="T99" fmla="*/ 28 h 160"/>
                <a:gd name="T100" fmla="*/ 134 w 161"/>
                <a:gd name="T101" fmla="*/ 20 h 160"/>
                <a:gd name="T102" fmla="*/ 133 w 161"/>
                <a:gd name="T103" fmla="*/ 20 h 160"/>
                <a:gd name="T104" fmla="*/ 121 w 161"/>
                <a:gd name="T105" fmla="*/ 11 h 160"/>
                <a:gd name="T106" fmla="*/ 80 w 161"/>
                <a:gd name="T107" fmla="*/ 0 h 160"/>
                <a:gd name="T108" fmla="*/ 39 w 161"/>
                <a:gd name="T109" fmla="*/ 11 h 160"/>
                <a:gd name="T110" fmla="*/ 33 w 161"/>
                <a:gd name="T111" fmla="*/ 18 h 160"/>
                <a:gd name="T112" fmla="*/ 77 w 161"/>
                <a:gd name="T113" fmla="*/ 32 h 160"/>
                <a:gd name="T114" fmla="*/ 126 w 161"/>
                <a:gd name="T115" fmla="*/ 16 h 160"/>
                <a:gd name="T116" fmla="*/ 121 w 161"/>
                <a:gd name="T117" fmla="*/ 1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160">
                  <a:moveTo>
                    <a:pt x="31" y="143"/>
                  </a:moveTo>
                  <a:cubicBezTo>
                    <a:pt x="45" y="153"/>
                    <a:pt x="62" y="160"/>
                    <a:pt x="80" y="160"/>
                  </a:cubicBezTo>
                  <a:cubicBezTo>
                    <a:pt x="101" y="160"/>
                    <a:pt x="119" y="152"/>
                    <a:pt x="133" y="140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27" y="144"/>
                    <a:pt x="109" y="153"/>
                    <a:pt x="80" y="153"/>
                  </a:cubicBezTo>
                  <a:cubicBezTo>
                    <a:pt x="56" y="153"/>
                    <a:pt x="40" y="148"/>
                    <a:pt x="32" y="143"/>
                  </a:cubicBezTo>
                  <a:cubicBezTo>
                    <a:pt x="31" y="143"/>
                    <a:pt x="31" y="143"/>
                    <a:pt x="31" y="143"/>
                  </a:cubicBezTo>
                  <a:moveTo>
                    <a:pt x="86" y="147"/>
                  </a:moveTo>
                  <a:cubicBezTo>
                    <a:pt x="106" y="147"/>
                    <a:pt x="127" y="142"/>
                    <a:pt x="140" y="131"/>
                  </a:cubicBezTo>
                  <a:cubicBezTo>
                    <a:pt x="144" y="128"/>
                    <a:pt x="147" y="124"/>
                    <a:pt x="150" y="119"/>
                  </a:cubicBezTo>
                  <a:cubicBezTo>
                    <a:pt x="152" y="116"/>
                    <a:pt x="154" y="113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43" y="127"/>
                    <a:pt x="108" y="138"/>
                    <a:pt x="72" y="138"/>
                  </a:cubicBezTo>
                  <a:cubicBezTo>
                    <a:pt x="47" y="138"/>
                    <a:pt x="19" y="130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18" y="135"/>
                    <a:pt x="48" y="147"/>
                    <a:pt x="86" y="147"/>
                  </a:cubicBezTo>
                  <a:moveTo>
                    <a:pt x="64" y="112"/>
                  </a:moveTo>
                  <a:cubicBezTo>
                    <a:pt x="23" y="112"/>
                    <a:pt x="4" y="93"/>
                    <a:pt x="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1" y="90"/>
                    <a:pt x="2" y="94"/>
                  </a:cubicBezTo>
                  <a:cubicBezTo>
                    <a:pt x="2" y="95"/>
                    <a:pt x="3" y="98"/>
                    <a:pt x="6" y="101"/>
                  </a:cubicBezTo>
                  <a:cubicBezTo>
                    <a:pt x="16" y="111"/>
                    <a:pt x="40" y="125"/>
                    <a:pt x="83" y="125"/>
                  </a:cubicBezTo>
                  <a:cubicBezTo>
                    <a:pt x="141" y="125"/>
                    <a:pt x="155" y="106"/>
                    <a:pt x="158" y="100"/>
                  </a:cubicBezTo>
                  <a:cubicBezTo>
                    <a:pt x="159" y="95"/>
                    <a:pt x="161" y="87"/>
                    <a:pt x="161" y="80"/>
                  </a:cubicBezTo>
                  <a:cubicBezTo>
                    <a:pt x="161" y="78"/>
                    <a:pt x="160" y="77"/>
                    <a:pt x="160" y="75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57" y="91"/>
                    <a:pt x="108" y="112"/>
                    <a:pt x="64" y="112"/>
                  </a:cubicBezTo>
                  <a:moveTo>
                    <a:pt x="8" y="45"/>
                  </a:moveTo>
                  <a:cubicBezTo>
                    <a:pt x="6" y="50"/>
                    <a:pt x="3" y="58"/>
                    <a:pt x="2" y="62"/>
                  </a:cubicBezTo>
                  <a:cubicBezTo>
                    <a:pt x="2" y="64"/>
                    <a:pt x="2" y="65"/>
                    <a:pt x="3" y="66"/>
                  </a:cubicBezTo>
                  <a:cubicBezTo>
                    <a:pt x="8" y="76"/>
                    <a:pt x="33" y="93"/>
                    <a:pt x="90" y="93"/>
                  </a:cubicBezTo>
                  <a:cubicBezTo>
                    <a:pt x="126" y="93"/>
                    <a:pt x="153" y="84"/>
                    <a:pt x="158" y="68"/>
                  </a:cubicBezTo>
                  <a:cubicBezTo>
                    <a:pt x="159" y="66"/>
                    <a:pt x="159" y="62"/>
                    <a:pt x="158" y="58"/>
                  </a:cubicBezTo>
                  <a:cubicBezTo>
                    <a:pt x="156" y="54"/>
                    <a:pt x="154" y="48"/>
                    <a:pt x="152" y="44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3" y="65"/>
                    <a:pt x="95" y="79"/>
                    <a:pt x="66" y="79"/>
                  </a:cubicBezTo>
                  <a:cubicBezTo>
                    <a:pt x="34" y="79"/>
                    <a:pt x="8" y="66"/>
                    <a:pt x="8" y="50"/>
                  </a:cubicBezTo>
                  <a:cubicBezTo>
                    <a:pt x="8" y="49"/>
                    <a:pt x="8" y="47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133" y="20"/>
                  </a:moveTo>
                  <a:cubicBezTo>
                    <a:pt x="134" y="20"/>
                    <a:pt x="134" y="21"/>
                    <a:pt x="134" y="22"/>
                  </a:cubicBezTo>
                  <a:cubicBezTo>
                    <a:pt x="134" y="31"/>
                    <a:pt x="107" y="46"/>
                    <a:pt x="63" y="46"/>
                  </a:cubicBezTo>
                  <a:cubicBezTo>
                    <a:pt x="32" y="46"/>
                    <a:pt x="26" y="35"/>
                    <a:pt x="26" y="27"/>
                  </a:cubicBezTo>
                  <a:cubicBezTo>
                    <a:pt x="26" y="24"/>
                    <a:pt x="27" y="22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5" y="22"/>
                    <a:pt x="21" y="26"/>
                    <a:pt x="17" y="30"/>
                  </a:cubicBezTo>
                  <a:cubicBezTo>
                    <a:pt x="16" y="32"/>
                    <a:pt x="15" y="34"/>
                    <a:pt x="15" y="35"/>
                  </a:cubicBezTo>
                  <a:cubicBezTo>
                    <a:pt x="15" y="51"/>
                    <a:pt x="54" y="62"/>
                    <a:pt x="90" y="62"/>
                  </a:cubicBezTo>
                  <a:cubicBezTo>
                    <a:pt x="129" y="62"/>
                    <a:pt x="147" y="50"/>
                    <a:pt x="147" y="38"/>
                  </a:cubicBezTo>
                  <a:cubicBezTo>
                    <a:pt x="147" y="34"/>
                    <a:pt x="145" y="32"/>
                    <a:pt x="141" y="28"/>
                  </a:cubicBezTo>
                  <a:cubicBezTo>
                    <a:pt x="138" y="25"/>
                    <a:pt x="136" y="22"/>
                    <a:pt x="134" y="20"/>
                  </a:cubicBezTo>
                  <a:cubicBezTo>
                    <a:pt x="133" y="20"/>
                    <a:pt x="133" y="20"/>
                    <a:pt x="133" y="20"/>
                  </a:cubicBezTo>
                  <a:moveTo>
                    <a:pt x="121" y="11"/>
                  </a:moveTo>
                  <a:cubicBezTo>
                    <a:pt x="109" y="4"/>
                    <a:pt x="95" y="0"/>
                    <a:pt x="80" y="0"/>
                  </a:cubicBezTo>
                  <a:cubicBezTo>
                    <a:pt x="65" y="0"/>
                    <a:pt x="51" y="4"/>
                    <a:pt x="39" y="11"/>
                  </a:cubicBezTo>
                  <a:cubicBezTo>
                    <a:pt x="35" y="14"/>
                    <a:pt x="33" y="15"/>
                    <a:pt x="33" y="18"/>
                  </a:cubicBezTo>
                  <a:cubicBezTo>
                    <a:pt x="33" y="24"/>
                    <a:pt x="49" y="32"/>
                    <a:pt x="77" y="32"/>
                  </a:cubicBezTo>
                  <a:cubicBezTo>
                    <a:pt x="105" y="32"/>
                    <a:pt x="126" y="24"/>
                    <a:pt x="126" y="16"/>
                  </a:cubicBezTo>
                  <a:cubicBezTo>
                    <a:pt x="126" y="14"/>
                    <a:pt x="125" y="13"/>
                    <a:pt x="121" y="11"/>
                  </a:cubicBezTo>
                </a:path>
              </a:pathLst>
            </a:custGeom>
            <a:solidFill>
              <a:srgbClr val="00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Freeform 36"/>
          <p:cNvSpPr>
            <a:spLocks noEditPoints="1"/>
          </p:cNvSpPr>
          <p:nvPr/>
        </p:nvSpPr>
        <p:spPr bwMode="auto">
          <a:xfrm>
            <a:off x="5481638" y="2816225"/>
            <a:ext cx="506413" cy="209550"/>
          </a:xfrm>
          <a:custGeom>
            <a:avLst/>
            <a:gdLst>
              <a:gd name="T0" fmla="*/ 51 w 183"/>
              <a:gd name="T1" fmla="*/ 69 h 76"/>
              <a:gd name="T2" fmla="*/ 8 w 183"/>
              <a:gd name="T3" fmla="*/ 66 h 76"/>
              <a:gd name="T4" fmla="*/ 0 w 183"/>
              <a:gd name="T5" fmla="*/ 36 h 76"/>
              <a:gd name="T6" fmla="*/ 14 w 183"/>
              <a:gd name="T7" fmla="*/ 4 h 76"/>
              <a:gd name="T8" fmla="*/ 51 w 183"/>
              <a:gd name="T9" fmla="*/ 7 h 76"/>
              <a:gd name="T10" fmla="*/ 45 w 183"/>
              <a:gd name="T11" fmla="*/ 26 h 76"/>
              <a:gd name="T12" fmla="*/ 31 w 183"/>
              <a:gd name="T13" fmla="*/ 13 h 76"/>
              <a:gd name="T14" fmla="*/ 15 w 183"/>
              <a:gd name="T15" fmla="*/ 35 h 76"/>
              <a:gd name="T16" fmla="*/ 19 w 183"/>
              <a:gd name="T17" fmla="*/ 58 h 76"/>
              <a:gd name="T18" fmla="*/ 41 w 183"/>
              <a:gd name="T19" fmla="*/ 60 h 76"/>
              <a:gd name="T20" fmla="*/ 60 w 183"/>
              <a:gd name="T21" fmla="*/ 50 h 76"/>
              <a:gd name="T22" fmla="*/ 70 w 183"/>
              <a:gd name="T23" fmla="*/ 32 h 76"/>
              <a:gd name="T24" fmla="*/ 93 w 183"/>
              <a:gd name="T25" fmla="*/ 19 h 76"/>
              <a:gd name="T26" fmla="*/ 119 w 183"/>
              <a:gd name="T27" fmla="*/ 44 h 76"/>
              <a:gd name="T28" fmla="*/ 112 w 183"/>
              <a:gd name="T29" fmla="*/ 68 h 76"/>
              <a:gd name="T30" fmla="*/ 74 w 183"/>
              <a:gd name="T31" fmla="*/ 68 h 76"/>
              <a:gd name="T32" fmla="*/ 67 w 183"/>
              <a:gd name="T33" fmla="*/ 47 h 76"/>
              <a:gd name="T34" fmla="*/ 85 w 183"/>
              <a:gd name="T35" fmla="*/ 60 h 76"/>
              <a:gd name="T36" fmla="*/ 101 w 183"/>
              <a:gd name="T37" fmla="*/ 60 h 76"/>
              <a:gd name="T38" fmla="*/ 101 w 183"/>
              <a:gd name="T39" fmla="*/ 35 h 76"/>
              <a:gd name="T40" fmla="*/ 85 w 183"/>
              <a:gd name="T41" fmla="*/ 35 h 76"/>
              <a:gd name="T42" fmla="*/ 167 w 183"/>
              <a:gd name="T43" fmla="*/ 56 h 76"/>
              <a:gd name="T44" fmla="*/ 153 w 183"/>
              <a:gd name="T45" fmla="*/ 44 h 76"/>
              <a:gd name="T46" fmla="*/ 128 w 183"/>
              <a:gd name="T47" fmla="*/ 21 h 76"/>
              <a:gd name="T48" fmla="*/ 141 w 183"/>
              <a:gd name="T49" fmla="*/ 3 h 76"/>
              <a:gd name="T50" fmla="*/ 170 w 183"/>
              <a:gd name="T51" fmla="*/ 3 h 76"/>
              <a:gd name="T52" fmla="*/ 183 w 183"/>
              <a:gd name="T53" fmla="*/ 23 h 76"/>
              <a:gd name="T54" fmla="*/ 164 w 183"/>
              <a:gd name="T55" fmla="*/ 15 h 76"/>
              <a:gd name="T56" fmla="*/ 146 w 183"/>
              <a:gd name="T57" fmla="*/ 15 h 76"/>
              <a:gd name="T58" fmla="*/ 147 w 183"/>
              <a:gd name="T59" fmla="*/ 27 h 76"/>
              <a:gd name="T60" fmla="*/ 177 w 183"/>
              <a:gd name="T61" fmla="*/ 41 h 76"/>
              <a:gd name="T62" fmla="*/ 175 w 183"/>
              <a:gd name="T63" fmla="*/ 71 h 76"/>
              <a:gd name="T64" fmla="*/ 140 w 183"/>
              <a:gd name="T65" fmla="*/ 73 h 76"/>
              <a:gd name="T66" fmla="*/ 126 w 183"/>
              <a:gd name="T67" fmla="*/ 52 h 76"/>
              <a:gd name="T68" fmla="*/ 156 w 183"/>
              <a:gd name="T69" fmla="*/ 64 h 76"/>
              <a:gd name="T70" fmla="*/ 167 w 183"/>
              <a:gd name="T71" fmla="*/ 5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3" h="76">
                <a:moveTo>
                  <a:pt x="60" y="50"/>
                </a:moveTo>
                <a:cubicBezTo>
                  <a:pt x="60" y="58"/>
                  <a:pt x="57" y="65"/>
                  <a:pt x="51" y="69"/>
                </a:cubicBezTo>
                <a:cubicBezTo>
                  <a:pt x="46" y="74"/>
                  <a:pt x="39" y="76"/>
                  <a:pt x="30" y="76"/>
                </a:cubicBezTo>
                <a:cubicBezTo>
                  <a:pt x="21" y="76"/>
                  <a:pt x="13" y="73"/>
                  <a:pt x="8" y="66"/>
                </a:cubicBezTo>
                <a:cubicBezTo>
                  <a:pt x="3" y="60"/>
                  <a:pt x="0" y="51"/>
                  <a:pt x="0" y="40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9"/>
                  <a:pt x="1" y="22"/>
                  <a:pt x="4" y="17"/>
                </a:cubicBezTo>
                <a:cubicBezTo>
                  <a:pt x="6" y="11"/>
                  <a:pt x="10" y="7"/>
                  <a:pt x="14" y="4"/>
                </a:cubicBezTo>
                <a:cubicBezTo>
                  <a:pt x="19" y="1"/>
                  <a:pt x="24" y="0"/>
                  <a:pt x="31" y="0"/>
                </a:cubicBezTo>
                <a:cubicBezTo>
                  <a:pt x="39" y="0"/>
                  <a:pt x="46" y="2"/>
                  <a:pt x="51" y="7"/>
                </a:cubicBezTo>
                <a:cubicBezTo>
                  <a:pt x="56" y="11"/>
                  <a:pt x="59" y="18"/>
                  <a:pt x="60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1"/>
                  <a:pt x="43" y="18"/>
                  <a:pt x="41" y="16"/>
                </a:cubicBezTo>
                <a:cubicBezTo>
                  <a:pt x="39" y="14"/>
                  <a:pt x="35" y="13"/>
                  <a:pt x="31" y="13"/>
                </a:cubicBezTo>
                <a:cubicBezTo>
                  <a:pt x="26" y="13"/>
                  <a:pt x="22" y="14"/>
                  <a:pt x="19" y="18"/>
                </a:cubicBezTo>
                <a:cubicBezTo>
                  <a:pt x="17" y="22"/>
                  <a:pt x="15" y="27"/>
                  <a:pt x="15" y="35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9"/>
                  <a:pt x="17" y="54"/>
                  <a:pt x="19" y="58"/>
                </a:cubicBezTo>
                <a:cubicBezTo>
                  <a:pt x="21" y="62"/>
                  <a:pt x="25" y="64"/>
                  <a:pt x="30" y="64"/>
                </a:cubicBezTo>
                <a:cubicBezTo>
                  <a:pt x="35" y="64"/>
                  <a:pt x="39" y="62"/>
                  <a:pt x="41" y="60"/>
                </a:cubicBezTo>
                <a:cubicBezTo>
                  <a:pt x="43" y="58"/>
                  <a:pt x="45" y="55"/>
                  <a:pt x="45" y="50"/>
                </a:cubicBezTo>
                <a:lnTo>
                  <a:pt x="60" y="50"/>
                </a:lnTo>
                <a:close/>
                <a:moveTo>
                  <a:pt x="67" y="47"/>
                </a:moveTo>
                <a:cubicBezTo>
                  <a:pt x="67" y="42"/>
                  <a:pt x="68" y="37"/>
                  <a:pt x="70" y="32"/>
                </a:cubicBezTo>
                <a:cubicBezTo>
                  <a:pt x="72" y="28"/>
                  <a:pt x="75" y="25"/>
                  <a:pt x="79" y="23"/>
                </a:cubicBezTo>
                <a:cubicBezTo>
                  <a:pt x="83" y="20"/>
                  <a:pt x="88" y="19"/>
                  <a:pt x="93" y="19"/>
                </a:cubicBezTo>
                <a:cubicBezTo>
                  <a:pt x="100" y="19"/>
                  <a:pt x="106" y="21"/>
                  <a:pt x="111" y="26"/>
                </a:cubicBezTo>
                <a:cubicBezTo>
                  <a:pt x="116" y="30"/>
                  <a:pt x="118" y="37"/>
                  <a:pt x="119" y="44"/>
                </a:cubicBezTo>
                <a:cubicBezTo>
                  <a:pt x="119" y="48"/>
                  <a:pt x="119" y="48"/>
                  <a:pt x="119" y="48"/>
                </a:cubicBezTo>
                <a:cubicBezTo>
                  <a:pt x="119" y="57"/>
                  <a:pt x="117" y="63"/>
                  <a:pt x="112" y="68"/>
                </a:cubicBezTo>
                <a:cubicBezTo>
                  <a:pt x="107" y="73"/>
                  <a:pt x="101" y="76"/>
                  <a:pt x="93" y="76"/>
                </a:cubicBezTo>
                <a:cubicBezTo>
                  <a:pt x="85" y="76"/>
                  <a:pt x="79" y="73"/>
                  <a:pt x="74" y="68"/>
                </a:cubicBezTo>
                <a:cubicBezTo>
                  <a:pt x="69" y="63"/>
                  <a:pt x="67" y="56"/>
                  <a:pt x="67" y="48"/>
                </a:cubicBezTo>
                <a:lnTo>
                  <a:pt x="67" y="47"/>
                </a:lnTo>
                <a:close/>
                <a:moveTo>
                  <a:pt x="82" y="48"/>
                </a:moveTo>
                <a:cubicBezTo>
                  <a:pt x="82" y="53"/>
                  <a:pt x="83" y="57"/>
                  <a:pt x="85" y="60"/>
                </a:cubicBezTo>
                <a:cubicBezTo>
                  <a:pt x="86" y="63"/>
                  <a:pt x="89" y="64"/>
                  <a:pt x="93" y="64"/>
                </a:cubicBezTo>
                <a:cubicBezTo>
                  <a:pt x="97" y="64"/>
                  <a:pt x="99" y="63"/>
                  <a:pt x="101" y="60"/>
                </a:cubicBezTo>
                <a:cubicBezTo>
                  <a:pt x="103" y="57"/>
                  <a:pt x="104" y="53"/>
                  <a:pt x="104" y="47"/>
                </a:cubicBezTo>
                <a:cubicBezTo>
                  <a:pt x="104" y="42"/>
                  <a:pt x="103" y="38"/>
                  <a:pt x="101" y="35"/>
                </a:cubicBezTo>
                <a:cubicBezTo>
                  <a:pt x="99" y="32"/>
                  <a:pt x="96" y="31"/>
                  <a:pt x="93" y="31"/>
                </a:cubicBezTo>
                <a:cubicBezTo>
                  <a:pt x="89" y="31"/>
                  <a:pt x="86" y="32"/>
                  <a:pt x="85" y="35"/>
                </a:cubicBezTo>
                <a:cubicBezTo>
                  <a:pt x="83" y="38"/>
                  <a:pt x="82" y="42"/>
                  <a:pt x="82" y="48"/>
                </a:cubicBezTo>
                <a:close/>
                <a:moveTo>
                  <a:pt x="167" y="56"/>
                </a:moveTo>
                <a:cubicBezTo>
                  <a:pt x="167" y="53"/>
                  <a:pt x="166" y="51"/>
                  <a:pt x="164" y="49"/>
                </a:cubicBezTo>
                <a:cubicBezTo>
                  <a:pt x="162" y="47"/>
                  <a:pt x="159" y="46"/>
                  <a:pt x="153" y="44"/>
                </a:cubicBezTo>
                <a:cubicBezTo>
                  <a:pt x="148" y="42"/>
                  <a:pt x="144" y="41"/>
                  <a:pt x="141" y="39"/>
                </a:cubicBezTo>
                <a:cubicBezTo>
                  <a:pt x="132" y="35"/>
                  <a:pt x="128" y="28"/>
                  <a:pt x="128" y="21"/>
                </a:cubicBezTo>
                <a:cubicBezTo>
                  <a:pt x="128" y="17"/>
                  <a:pt x="129" y="13"/>
                  <a:pt x="132" y="10"/>
                </a:cubicBezTo>
                <a:cubicBezTo>
                  <a:pt x="134" y="7"/>
                  <a:pt x="137" y="4"/>
                  <a:pt x="141" y="3"/>
                </a:cubicBezTo>
                <a:cubicBezTo>
                  <a:pt x="145" y="1"/>
                  <a:pt x="150" y="0"/>
                  <a:pt x="155" y="0"/>
                </a:cubicBezTo>
                <a:cubicBezTo>
                  <a:pt x="161" y="0"/>
                  <a:pt x="165" y="1"/>
                  <a:pt x="170" y="3"/>
                </a:cubicBezTo>
                <a:cubicBezTo>
                  <a:pt x="174" y="5"/>
                  <a:pt x="177" y="8"/>
                  <a:pt x="179" y="11"/>
                </a:cubicBezTo>
                <a:cubicBezTo>
                  <a:pt x="181" y="15"/>
                  <a:pt x="183" y="18"/>
                  <a:pt x="183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7" y="20"/>
                  <a:pt x="166" y="17"/>
                  <a:pt x="164" y="15"/>
                </a:cubicBezTo>
                <a:cubicBezTo>
                  <a:pt x="162" y="13"/>
                  <a:pt x="159" y="12"/>
                  <a:pt x="155" y="12"/>
                </a:cubicBezTo>
                <a:cubicBezTo>
                  <a:pt x="151" y="12"/>
                  <a:pt x="149" y="13"/>
                  <a:pt x="146" y="15"/>
                </a:cubicBezTo>
                <a:cubicBezTo>
                  <a:pt x="144" y="16"/>
                  <a:pt x="143" y="18"/>
                  <a:pt x="143" y="21"/>
                </a:cubicBezTo>
                <a:cubicBezTo>
                  <a:pt x="143" y="23"/>
                  <a:pt x="145" y="25"/>
                  <a:pt x="147" y="27"/>
                </a:cubicBezTo>
                <a:cubicBezTo>
                  <a:pt x="149" y="28"/>
                  <a:pt x="153" y="30"/>
                  <a:pt x="158" y="31"/>
                </a:cubicBezTo>
                <a:cubicBezTo>
                  <a:pt x="166" y="34"/>
                  <a:pt x="173" y="37"/>
                  <a:pt x="177" y="41"/>
                </a:cubicBezTo>
                <a:cubicBezTo>
                  <a:pt x="181" y="45"/>
                  <a:pt x="183" y="50"/>
                  <a:pt x="183" y="55"/>
                </a:cubicBezTo>
                <a:cubicBezTo>
                  <a:pt x="183" y="62"/>
                  <a:pt x="180" y="67"/>
                  <a:pt x="175" y="71"/>
                </a:cubicBezTo>
                <a:cubicBezTo>
                  <a:pt x="170" y="74"/>
                  <a:pt x="164" y="76"/>
                  <a:pt x="156" y="76"/>
                </a:cubicBezTo>
                <a:cubicBezTo>
                  <a:pt x="150" y="76"/>
                  <a:pt x="145" y="75"/>
                  <a:pt x="140" y="73"/>
                </a:cubicBezTo>
                <a:cubicBezTo>
                  <a:pt x="136" y="71"/>
                  <a:pt x="132" y="68"/>
                  <a:pt x="130" y="64"/>
                </a:cubicBezTo>
                <a:cubicBezTo>
                  <a:pt x="127" y="61"/>
                  <a:pt x="126" y="57"/>
                  <a:pt x="126" y="52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41" y="60"/>
                  <a:pt x="146" y="64"/>
                  <a:pt x="156" y="64"/>
                </a:cubicBezTo>
                <a:cubicBezTo>
                  <a:pt x="159" y="64"/>
                  <a:pt x="162" y="63"/>
                  <a:pt x="164" y="62"/>
                </a:cubicBezTo>
                <a:cubicBezTo>
                  <a:pt x="166" y="60"/>
                  <a:pt x="167" y="58"/>
                  <a:pt x="167" y="56"/>
                </a:cubicBezTo>
                <a:close/>
              </a:path>
            </a:pathLst>
          </a:custGeom>
          <a:solidFill>
            <a:srgbClr val="FF9E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6026150" y="4386263"/>
            <a:ext cx="1433513" cy="941388"/>
            <a:chOff x="6026150" y="4081463"/>
            <a:chExt cx="1433513" cy="941388"/>
          </a:xfrm>
        </p:grpSpPr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6070600" y="4125913"/>
              <a:ext cx="1344613" cy="854075"/>
            </a:xfrm>
            <a:custGeom>
              <a:avLst/>
              <a:gdLst>
                <a:gd name="T0" fmla="*/ 396 w 486"/>
                <a:gd name="T1" fmla="*/ 308 h 308"/>
                <a:gd name="T2" fmla="*/ 89 w 486"/>
                <a:gd name="T3" fmla="*/ 308 h 308"/>
                <a:gd name="T4" fmla="*/ 0 w 486"/>
                <a:gd name="T5" fmla="*/ 219 h 308"/>
                <a:gd name="T6" fmla="*/ 89 w 486"/>
                <a:gd name="T7" fmla="*/ 130 h 308"/>
                <a:gd name="T8" fmla="*/ 97 w 486"/>
                <a:gd name="T9" fmla="*/ 130 h 308"/>
                <a:gd name="T10" fmla="*/ 97 w 486"/>
                <a:gd name="T11" fmla="*/ 122 h 308"/>
                <a:gd name="T12" fmla="*/ 218 w 486"/>
                <a:gd name="T13" fmla="*/ 0 h 308"/>
                <a:gd name="T14" fmla="*/ 325 w 486"/>
                <a:gd name="T15" fmla="*/ 61 h 308"/>
                <a:gd name="T16" fmla="*/ 327 w 486"/>
                <a:gd name="T17" fmla="*/ 65 h 308"/>
                <a:gd name="T18" fmla="*/ 340 w 486"/>
                <a:gd name="T19" fmla="*/ 65 h 308"/>
                <a:gd name="T20" fmla="*/ 405 w 486"/>
                <a:gd name="T21" fmla="*/ 130 h 308"/>
                <a:gd name="T22" fmla="*/ 405 w 486"/>
                <a:gd name="T23" fmla="*/ 138 h 308"/>
                <a:gd name="T24" fmla="*/ 413 w 486"/>
                <a:gd name="T25" fmla="*/ 138 h 308"/>
                <a:gd name="T26" fmla="*/ 486 w 486"/>
                <a:gd name="T27" fmla="*/ 219 h 308"/>
                <a:gd name="T28" fmla="*/ 396 w 486"/>
                <a:gd name="T29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308">
                  <a:moveTo>
                    <a:pt x="396" y="308"/>
                  </a:moveTo>
                  <a:cubicBezTo>
                    <a:pt x="89" y="308"/>
                    <a:pt x="89" y="308"/>
                    <a:pt x="89" y="308"/>
                  </a:cubicBezTo>
                  <a:cubicBezTo>
                    <a:pt x="40" y="308"/>
                    <a:pt x="0" y="268"/>
                    <a:pt x="0" y="219"/>
                  </a:cubicBezTo>
                  <a:cubicBezTo>
                    <a:pt x="0" y="170"/>
                    <a:pt x="40" y="130"/>
                    <a:pt x="89" y="130"/>
                  </a:cubicBezTo>
                  <a:cubicBezTo>
                    <a:pt x="97" y="130"/>
                    <a:pt x="97" y="130"/>
                    <a:pt x="97" y="130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7" y="55"/>
                    <a:pt x="151" y="0"/>
                    <a:pt x="218" y="0"/>
                  </a:cubicBezTo>
                  <a:cubicBezTo>
                    <a:pt x="264" y="0"/>
                    <a:pt x="304" y="23"/>
                    <a:pt x="325" y="61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88" y="65"/>
                    <a:pt x="405" y="98"/>
                    <a:pt x="405" y="130"/>
                  </a:cubicBezTo>
                  <a:cubicBezTo>
                    <a:pt x="405" y="138"/>
                    <a:pt x="405" y="138"/>
                    <a:pt x="405" y="138"/>
                  </a:cubicBezTo>
                  <a:cubicBezTo>
                    <a:pt x="413" y="138"/>
                    <a:pt x="413" y="138"/>
                    <a:pt x="413" y="138"/>
                  </a:cubicBezTo>
                  <a:cubicBezTo>
                    <a:pt x="454" y="138"/>
                    <a:pt x="486" y="172"/>
                    <a:pt x="486" y="219"/>
                  </a:cubicBezTo>
                  <a:cubicBezTo>
                    <a:pt x="486" y="268"/>
                    <a:pt x="446" y="308"/>
                    <a:pt x="396" y="3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6026150" y="4081463"/>
              <a:ext cx="1433513" cy="941388"/>
            </a:xfrm>
            <a:custGeom>
              <a:avLst/>
              <a:gdLst>
                <a:gd name="T0" fmla="*/ 518 w 518"/>
                <a:gd name="T1" fmla="*/ 235 h 340"/>
                <a:gd name="T2" fmla="*/ 412 w 518"/>
                <a:gd name="T3" fmla="*/ 340 h 340"/>
                <a:gd name="T4" fmla="*/ 105 w 518"/>
                <a:gd name="T5" fmla="*/ 340 h 340"/>
                <a:gd name="T6" fmla="*/ 0 w 518"/>
                <a:gd name="T7" fmla="*/ 235 h 340"/>
                <a:gd name="T8" fmla="*/ 97 w 518"/>
                <a:gd name="T9" fmla="*/ 130 h 340"/>
                <a:gd name="T10" fmla="*/ 234 w 518"/>
                <a:gd name="T11" fmla="*/ 0 h 340"/>
                <a:gd name="T12" fmla="*/ 352 w 518"/>
                <a:gd name="T13" fmla="*/ 65 h 340"/>
                <a:gd name="T14" fmla="*/ 356 w 518"/>
                <a:gd name="T15" fmla="*/ 65 h 340"/>
                <a:gd name="T16" fmla="*/ 436 w 518"/>
                <a:gd name="T17" fmla="*/ 138 h 340"/>
                <a:gd name="T18" fmla="*/ 518 w 518"/>
                <a:gd name="T19" fmla="*/ 235 h 340"/>
                <a:gd name="T20" fmla="*/ 502 w 518"/>
                <a:gd name="T21" fmla="*/ 235 h 340"/>
                <a:gd name="T22" fmla="*/ 429 w 518"/>
                <a:gd name="T23" fmla="*/ 154 h 340"/>
                <a:gd name="T24" fmla="*/ 421 w 518"/>
                <a:gd name="T25" fmla="*/ 154 h 340"/>
                <a:gd name="T26" fmla="*/ 421 w 518"/>
                <a:gd name="T27" fmla="*/ 146 h 340"/>
                <a:gd name="T28" fmla="*/ 356 w 518"/>
                <a:gd name="T29" fmla="*/ 81 h 340"/>
                <a:gd name="T30" fmla="*/ 343 w 518"/>
                <a:gd name="T31" fmla="*/ 81 h 340"/>
                <a:gd name="T32" fmla="*/ 341 w 518"/>
                <a:gd name="T33" fmla="*/ 77 h 340"/>
                <a:gd name="T34" fmla="*/ 234 w 518"/>
                <a:gd name="T35" fmla="*/ 16 h 340"/>
                <a:gd name="T36" fmla="*/ 113 w 518"/>
                <a:gd name="T37" fmla="*/ 138 h 340"/>
                <a:gd name="T38" fmla="*/ 113 w 518"/>
                <a:gd name="T39" fmla="*/ 146 h 340"/>
                <a:gd name="T40" fmla="*/ 105 w 518"/>
                <a:gd name="T41" fmla="*/ 146 h 340"/>
                <a:gd name="T42" fmla="*/ 16 w 518"/>
                <a:gd name="T43" fmla="*/ 235 h 340"/>
                <a:gd name="T44" fmla="*/ 105 w 518"/>
                <a:gd name="T45" fmla="*/ 324 h 340"/>
                <a:gd name="T46" fmla="*/ 412 w 518"/>
                <a:gd name="T47" fmla="*/ 324 h 340"/>
                <a:gd name="T48" fmla="*/ 502 w 518"/>
                <a:gd name="T49" fmla="*/ 23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8" h="340">
                  <a:moveTo>
                    <a:pt x="518" y="235"/>
                  </a:moveTo>
                  <a:cubicBezTo>
                    <a:pt x="518" y="293"/>
                    <a:pt x="470" y="340"/>
                    <a:pt x="412" y="340"/>
                  </a:cubicBezTo>
                  <a:cubicBezTo>
                    <a:pt x="105" y="340"/>
                    <a:pt x="105" y="340"/>
                    <a:pt x="105" y="340"/>
                  </a:cubicBezTo>
                  <a:cubicBezTo>
                    <a:pt x="47" y="340"/>
                    <a:pt x="0" y="293"/>
                    <a:pt x="0" y="235"/>
                  </a:cubicBezTo>
                  <a:cubicBezTo>
                    <a:pt x="0" y="179"/>
                    <a:pt x="43" y="134"/>
                    <a:pt x="97" y="130"/>
                  </a:cubicBezTo>
                  <a:cubicBezTo>
                    <a:pt x="101" y="57"/>
                    <a:pt x="161" y="0"/>
                    <a:pt x="234" y="0"/>
                  </a:cubicBezTo>
                  <a:cubicBezTo>
                    <a:pt x="284" y="0"/>
                    <a:pt x="328" y="24"/>
                    <a:pt x="352" y="65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402" y="65"/>
                    <a:pt x="433" y="93"/>
                    <a:pt x="436" y="138"/>
                  </a:cubicBezTo>
                  <a:cubicBezTo>
                    <a:pt x="483" y="142"/>
                    <a:pt x="518" y="182"/>
                    <a:pt x="518" y="235"/>
                  </a:cubicBezTo>
                  <a:close/>
                  <a:moveTo>
                    <a:pt x="502" y="235"/>
                  </a:moveTo>
                  <a:cubicBezTo>
                    <a:pt x="502" y="188"/>
                    <a:pt x="470" y="154"/>
                    <a:pt x="429" y="154"/>
                  </a:cubicBezTo>
                  <a:cubicBezTo>
                    <a:pt x="421" y="154"/>
                    <a:pt x="421" y="154"/>
                    <a:pt x="421" y="154"/>
                  </a:cubicBezTo>
                  <a:cubicBezTo>
                    <a:pt x="421" y="146"/>
                    <a:pt x="421" y="146"/>
                    <a:pt x="421" y="146"/>
                  </a:cubicBezTo>
                  <a:cubicBezTo>
                    <a:pt x="421" y="114"/>
                    <a:pt x="404" y="81"/>
                    <a:pt x="356" y="81"/>
                  </a:cubicBezTo>
                  <a:cubicBezTo>
                    <a:pt x="343" y="81"/>
                    <a:pt x="343" y="81"/>
                    <a:pt x="343" y="81"/>
                  </a:cubicBezTo>
                  <a:cubicBezTo>
                    <a:pt x="341" y="77"/>
                    <a:pt x="341" y="77"/>
                    <a:pt x="341" y="77"/>
                  </a:cubicBezTo>
                  <a:cubicBezTo>
                    <a:pt x="320" y="39"/>
                    <a:pt x="280" y="16"/>
                    <a:pt x="234" y="16"/>
                  </a:cubicBezTo>
                  <a:cubicBezTo>
                    <a:pt x="167" y="16"/>
                    <a:pt x="113" y="71"/>
                    <a:pt x="113" y="138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56" y="146"/>
                    <a:pt x="16" y="186"/>
                    <a:pt x="16" y="235"/>
                  </a:cubicBezTo>
                  <a:cubicBezTo>
                    <a:pt x="16" y="284"/>
                    <a:pt x="56" y="324"/>
                    <a:pt x="105" y="324"/>
                  </a:cubicBezTo>
                  <a:cubicBezTo>
                    <a:pt x="412" y="324"/>
                    <a:pt x="412" y="324"/>
                    <a:pt x="412" y="324"/>
                  </a:cubicBezTo>
                  <a:cubicBezTo>
                    <a:pt x="462" y="324"/>
                    <a:pt x="502" y="284"/>
                    <a:pt x="502" y="235"/>
                  </a:cubicBezTo>
                  <a:close/>
                </a:path>
              </a:pathLst>
            </a:custGeom>
            <a:solidFill>
              <a:srgbClr val="97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5381625" y="4032250"/>
            <a:ext cx="2212975" cy="209550"/>
          </a:xfrm>
          <a:prstGeom prst="rect">
            <a:avLst/>
          </a:prstGeom>
          <a:solidFill>
            <a:srgbClr val="E8E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Multiple Voice Paths</a:t>
            </a:r>
          </a:p>
        </p:txBody>
      </p:sp>
      <p:sp>
        <p:nvSpPr>
          <p:cNvPr id="45" name="Freeform 41"/>
          <p:cNvSpPr>
            <a:spLocks noEditPoints="1"/>
          </p:cNvSpPr>
          <p:nvPr/>
        </p:nvSpPr>
        <p:spPr bwMode="auto">
          <a:xfrm>
            <a:off x="7867650" y="3028950"/>
            <a:ext cx="714375" cy="687388"/>
          </a:xfrm>
          <a:custGeom>
            <a:avLst/>
            <a:gdLst>
              <a:gd name="T0" fmla="*/ 314 w 450"/>
              <a:gd name="T1" fmla="*/ 384 h 433"/>
              <a:gd name="T2" fmla="*/ 450 w 450"/>
              <a:gd name="T3" fmla="*/ 408 h 433"/>
              <a:gd name="T4" fmla="*/ 234 w 450"/>
              <a:gd name="T5" fmla="*/ 372 h 433"/>
              <a:gd name="T6" fmla="*/ 209 w 450"/>
              <a:gd name="T7" fmla="*/ 408 h 433"/>
              <a:gd name="T8" fmla="*/ 234 w 450"/>
              <a:gd name="T9" fmla="*/ 372 h 433"/>
              <a:gd name="T10" fmla="*/ 314 w 450"/>
              <a:gd name="T11" fmla="*/ 323 h 433"/>
              <a:gd name="T12" fmla="*/ 450 w 450"/>
              <a:gd name="T13" fmla="*/ 347 h 433"/>
              <a:gd name="T14" fmla="*/ 234 w 450"/>
              <a:gd name="T15" fmla="*/ 297 h 433"/>
              <a:gd name="T16" fmla="*/ 209 w 450"/>
              <a:gd name="T17" fmla="*/ 335 h 433"/>
              <a:gd name="T18" fmla="*/ 234 w 450"/>
              <a:gd name="T19" fmla="*/ 297 h 433"/>
              <a:gd name="T20" fmla="*/ 314 w 450"/>
              <a:gd name="T21" fmla="*/ 260 h 433"/>
              <a:gd name="T22" fmla="*/ 450 w 450"/>
              <a:gd name="T23" fmla="*/ 284 h 433"/>
              <a:gd name="T24" fmla="*/ 234 w 450"/>
              <a:gd name="T25" fmla="*/ 223 h 433"/>
              <a:gd name="T26" fmla="*/ 209 w 450"/>
              <a:gd name="T27" fmla="*/ 260 h 433"/>
              <a:gd name="T28" fmla="*/ 234 w 450"/>
              <a:gd name="T29" fmla="*/ 223 h 433"/>
              <a:gd name="T30" fmla="*/ 0 w 450"/>
              <a:gd name="T31" fmla="*/ 211 h 433"/>
              <a:gd name="T32" fmla="*/ 25 w 450"/>
              <a:gd name="T33" fmla="*/ 433 h 433"/>
              <a:gd name="T34" fmla="*/ 74 w 450"/>
              <a:gd name="T35" fmla="*/ 211 h 433"/>
              <a:gd name="T36" fmla="*/ 49 w 450"/>
              <a:gd name="T37" fmla="*/ 433 h 433"/>
              <a:gd name="T38" fmla="*/ 74 w 450"/>
              <a:gd name="T39" fmla="*/ 211 h 433"/>
              <a:gd name="T40" fmla="*/ 98 w 450"/>
              <a:gd name="T41" fmla="*/ 211 h 433"/>
              <a:gd name="T42" fmla="*/ 124 w 450"/>
              <a:gd name="T43" fmla="*/ 433 h 433"/>
              <a:gd name="T44" fmla="*/ 450 w 450"/>
              <a:gd name="T45" fmla="*/ 199 h 433"/>
              <a:gd name="T46" fmla="*/ 314 w 450"/>
              <a:gd name="T47" fmla="*/ 223 h 433"/>
              <a:gd name="T48" fmla="*/ 450 w 450"/>
              <a:gd name="T49" fmla="*/ 199 h 433"/>
              <a:gd name="T50" fmla="*/ 209 w 450"/>
              <a:gd name="T51" fmla="*/ 148 h 433"/>
              <a:gd name="T52" fmla="*/ 234 w 450"/>
              <a:gd name="T53" fmla="*/ 187 h 433"/>
              <a:gd name="T54" fmla="*/ 450 w 450"/>
              <a:gd name="T55" fmla="*/ 136 h 433"/>
              <a:gd name="T56" fmla="*/ 314 w 450"/>
              <a:gd name="T57" fmla="*/ 160 h 433"/>
              <a:gd name="T58" fmla="*/ 450 w 450"/>
              <a:gd name="T59" fmla="*/ 136 h 433"/>
              <a:gd name="T60" fmla="*/ 110 w 450"/>
              <a:gd name="T61" fmla="*/ 75 h 433"/>
              <a:gd name="T62" fmla="*/ 136 w 450"/>
              <a:gd name="T63" fmla="*/ 112 h 433"/>
              <a:gd name="T64" fmla="*/ 185 w 450"/>
              <a:gd name="T65" fmla="*/ 75 h 433"/>
              <a:gd name="T66" fmla="*/ 161 w 450"/>
              <a:gd name="T67" fmla="*/ 112 h 433"/>
              <a:gd name="T68" fmla="*/ 185 w 450"/>
              <a:gd name="T69" fmla="*/ 75 h 433"/>
              <a:gd name="T70" fmla="*/ 209 w 450"/>
              <a:gd name="T71" fmla="*/ 75 h 433"/>
              <a:gd name="T72" fmla="*/ 234 w 450"/>
              <a:gd name="T73" fmla="*/ 112 h 433"/>
              <a:gd name="T74" fmla="*/ 450 w 450"/>
              <a:gd name="T75" fmla="*/ 75 h 433"/>
              <a:gd name="T76" fmla="*/ 314 w 450"/>
              <a:gd name="T77" fmla="*/ 99 h 433"/>
              <a:gd name="T78" fmla="*/ 450 w 450"/>
              <a:gd name="T79" fmla="*/ 75 h 433"/>
              <a:gd name="T80" fmla="*/ 110 w 450"/>
              <a:gd name="T81" fmla="*/ 0 h 433"/>
              <a:gd name="T82" fmla="*/ 136 w 450"/>
              <a:gd name="T83" fmla="*/ 38 h 433"/>
              <a:gd name="T84" fmla="*/ 185 w 450"/>
              <a:gd name="T85" fmla="*/ 0 h 433"/>
              <a:gd name="T86" fmla="*/ 161 w 450"/>
              <a:gd name="T87" fmla="*/ 38 h 433"/>
              <a:gd name="T88" fmla="*/ 185 w 450"/>
              <a:gd name="T89" fmla="*/ 0 h 433"/>
              <a:gd name="T90" fmla="*/ 209 w 450"/>
              <a:gd name="T91" fmla="*/ 0 h 433"/>
              <a:gd name="T92" fmla="*/ 234 w 450"/>
              <a:gd name="T93" fmla="*/ 38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0" h="433">
                <a:moveTo>
                  <a:pt x="450" y="384"/>
                </a:moveTo>
                <a:lnTo>
                  <a:pt x="314" y="384"/>
                </a:lnTo>
                <a:lnTo>
                  <a:pt x="314" y="408"/>
                </a:lnTo>
                <a:lnTo>
                  <a:pt x="450" y="408"/>
                </a:lnTo>
                <a:lnTo>
                  <a:pt x="450" y="384"/>
                </a:lnTo>
                <a:close/>
                <a:moveTo>
                  <a:pt x="234" y="372"/>
                </a:moveTo>
                <a:lnTo>
                  <a:pt x="209" y="372"/>
                </a:lnTo>
                <a:lnTo>
                  <a:pt x="209" y="408"/>
                </a:lnTo>
                <a:lnTo>
                  <a:pt x="234" y="408"/>
                </a:lnTo>
                <a:lnTo>
                  <a:pt x="234" y="372"/>
                </a:lnTo>
                <a:close/>
                <a:moveTo>
                  <a:pt x="450" y="323"/>
                </a:moveTo>
                <a:lnTo>
                  <a:pt x="314" y="323"/>
                </a:lnTo>
                <a:lnTo>
                  <a:pt x="314" y="347"/>
                </a:lnTo>
                <a:lnTo>
                  <a:pt x="450" y="347"/>
                </a:lnTo>
                <a:lnTo>
                  <a:pt x="450" y="323"/>
                </a:lnTo>
                <a:close/>
                <a:moveTo>
                  <a:pt x="234" y="297"/>
                </a:moveTo>
                <a:lnTo>
                  <a:pt x="209" y="297"/>
                </a:lnTo>
                <a:lnTo>
                  <a:pt x="209" y="335"/>
                </a:lnTo>
                <a:lnTo>
                  <a:pt x="234" y="335"/>
                </a:lnTo>
                <a:lnTo>
                  <a:pt x="234" y="297"/>
                </a:lnTo>
                <a:close/>
                <a:moveTo>
                  <a:pt x="450" y="260"/>
                </a:moveTo>
                <a:lnTo>
                  <a:pt x="314" y="260"/>
                </a:lnTo>
                <a:lnTo>
                  <a:pt x="314" y="284"/>
                </a:lnTo>
                <a:lnTo>
                  <a:pt x="450" y="284"/>
                </a:lnTo>
                <a:lnTo>
                  <a:pt x="450" y="260"/>
                </a:lnTo>
                <a:close/>
                <a:moveTo>
                  <a:pt x="234" y="223"/>
                </a:moveTo>
                <a:lnTo>
                  <a:pt x="209" y="223"/>
                </a:lnTo>
                <a:lnTo>
                  <a:pt x="209" y="260"/>
                </a:lnTo>
                <a:lnTo>
                  <a:pt x="234" y="260"/>
                </a:lnTo>
                <a:lnTo>
                  <a:pt x="234" y="223"/>
                </a:lnTo>
                <a:close/>
                <a:moveTo>
                  <a:pt x="25" y="211"/>
                </a:moveTo>
                <a:lnTo>
                  <a:pt x="0" y="211"/>
                </a:lnTo>
                <a:lnTo>
                  <a:pt x="0" y="433"/>
                </a:lnTo>
                <a:lnTo>
                  <a:pt x="25" y="433"/>
                </a:lnTo>
                <a:lnTo>
                  <a:pt x="25" y="211"/>
                </a:lnTo>
                <a:close/>
                <a:moveTo>
                  <a:pt x="74" y="211"/>
                </a:moveTo>
                <a:lnTo>
                  <a:pt x="49" y="211"/>
                </a:lnTo>
                <a:lnTo>
                  <a:pt x="49" y="433"/>
                </a:lnTo>
                <a:lnTo>
                  <a:pt x="74" y="433"/>
                </a:lnTo>
                <a:lnTo>
                  <a:pt x="74" y="211"/>
                </a:lnTo>
                <a:close/>
                <a:moveTo>
                  <a:pt x="124" y="211"/>
                </a:moveTo>
                <a:lnTo>
                  <a:pt x="98" y="211"/>
                </a:lnTo>
                <a:lnTo>
                  <a:pt x="98" y="433"/>
                </a:lnTo>
                <a:lnTo>
                  <a:pt x="124" y="433"/>
                </a:lnTo>
                <a:lnTo>
                  <a:pt x="124" y="211"/>
                </a:lnTo>
                <a:close/>
                <a:moveTo>
                  <a:pt x="450" y="199"/>
                </a:moveTo>
                <a:lnTo>
                  <a:pt x="314" y="199"/>
                </a:lnTo>
                <a:lnTo>
                  <a:pt x="314" y="223"/>
                </a:lnTo>
                <a:lnTo>
                  <a:pt x="450" y="223"/>
                </a:lnTo>
                <a:lnTo>
                  <a:pt x="450" y="199"/>
                </a:lnTo>
                <a:close/>
                <a:moveTo>
                  <a:pt x="234" y="148"/>
                </a:moveTo>
                <a:lnTo>
                  <a:pt x="209" y="148"/>
                </a:lnTo>
                <a:lnTo>
                  <a:pt x="209" y="187"/>
                </a:lnTo>
                <a:lnTo>
                  <a:pt x="234" y="187"/>
                </a:lnTo>
                <a:lnTo>
                  <a:pt x="234" y="148"/>
                </a:lnTo>
                <a:close/>
                <a:moveTo>
                  <a:pt x="450" y="136"/>
                </a:moveTo>
                <a:lnTo>
                  <a:pt x="314" y="136"/>
                </a:lnTo>
                <a:lnTo>
                  <a:pt x="314" y="160"/>
                </a:lnTo>
                <a:lnTo>
                  <a:pt x="450" y="160"/>
                </a:lnTo>
                <a:lnTo>
                  <a:pt x="450" y="136"/>
                </a:lnTo>
                <a:close/>
                <a:moveTo>
                  <a:pt x="136" y="75"/>
                </a:moveTo>
                <a:lnTo>
                  <a:pt x="110" y="75"/>
                </a:lnTo>
                <a:lnTo>
                  <a:pt x="110" y="112"/>
                </a:lnTo>
                <a:lnTo>
                  <a:pt x="136" y="112"/>
                </a:lnTo>
                <a:lnTo>
                  <a:pt x="136" y="75"/>
                </a:lnTo>
                <a:close/>
                <a:moveTo>
                  <a:pt x="185" y="75"/>
                </a:moveTo>
                <a:lnTo>
                  <a:pt x="161" y="75"/>
                </a:lnTo>
                <a:lnTo>
                  <a:pt x="161" y="112"/>
                </a:lnTo>
                <a:lnTo>
                  <a:pt x="185" y="112"/>
                </a:lnTo>
                <a:lnTo>
                  <a:pt x="185" y="75"/>
                </a:lnTo>
                <a:close/>
                <a:moveTo>
                  <a:pt x="234" y="75"/>
                </a:moveTo>
                <a:lnTo>
                  <a:pt x="209" y="75"/>
                </a:lnTo>
                <a:lnTo>
                  <a:pt x="209" y="112"/>
                </a:lnTo>
                <a:lnTo>
                  <a:pt x="234" y="112"/>
                </a:lnTo>
                <a:lnTo>
                  <a:pt x="234" y="75"/>
                </a:lnTo>
                <a:close/>
                <a:moveTo>
                  <a:pt x="450" y="75"/>
                </a:moveTo>
                <a:lnTo>
                  <a:pt x="314" y="75"/>
                </a:lnTo>
                <a:lnTo>
                  <a:pt x="314" y="99"/>
                </a:lnTo>
                <a:lnTo>
                  <a:pt x="450" y="99"/>
                </a:lnTo>
                <a:lnTo>
                  <a:pt x="450" y="75"/>
                </a:lnTo>
                <a:close/>
                <a:moveTo>
                  <a:pt x="136" y="0"/>
                </a:moveTo>
                <a:lnTo>
                  <a:pt x="110" y="0"/>
                </a:lnTo>
                <a:lnTo>
                  <a:pt x="110" y="38"/>
                </a:lnTo>
                <a:lnTo>
                  <a:pt x="136" y="38"/>
                </a:lnTo>
                <a:lnTo>
                  <a:pt x="136" y="0"/>
                </a:lnTo>
                <a:close/>
                <a:moveTo>
                  <a:pt x="185" y="0"/>
                </a:moveTo>
                <a:lnTo>
                  <a:pt x="161" y="0"/>
                </a:lnTo>
                <a:lnTo>
                  <a:pt x="161" y="38"/>
                </a:lnTo>
                <a:lnTo>
                  <a:pt x="185" y="38"/>
                </a:lnTo>
                <a:lnTo>
                  <a:pt x="185" y="0"/>
                </a:lnTo>
                <a:close/>
                <a:moveTo>
                  <a:pt x="234" y="0"/>
                </a:moveTo>
                <a:lnTo>
                  <a:pt x="209" y="0"/>
                </a:lnTo>
                <a:lnTo>
                  <a:pt x="209" y="38"/>
                </a:lnTo>
                <a:lnTo>
                  <a:pt x="234" y="38"/>
                </a:lnTo>
                <a:lnTo>
                  <a:pt x="234" y="0"/>
                </a:lnTo>
                <a:close/>
              </a:path>
            </a:pathLst>
          </a:custGeom>
          <a:solidFill>
            <a:srgbClr val="D5D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750175" y="2932113"/>
            <a:ext cx="939800" cy="941388"/>
            <a:chOff x="7750175" y="2627313"/>
            <a:chExt cx="939800" cy="941388"/>
          </a:xfrm>
        </p:grpSpPr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7867650" y="2724150"/>
              <a:ext cx="714375" cy="687388"/>
            </a:xfrm>
            <a:custGeom>
              <a:avLst/>
              <a:gdLst>
                <a:gd name="T0" fmla="*/ 314 w 450"/>
                <a:gd name="T1" fmla="*/ 384 h 433"/>
                <a:gd name="T2" fmla="*/ 450 w 450"/>
                <a:gd name="T3" fmla="*/ 408 h 433"/>
                <a:gd name="T4" fmla="*/ 234 w 450"/>
                <a:gd name="T5" fmla="*/ 372 h 433"/>
                <a:gd name="T6" fmla="*/ 209 w 450"/>
                <a:gd name="T7" fmla="*/ 408 h 433"/>
                <a:gd name="T8" fmla="*/ 234 w 450"/>
                <a:gd name="T9" fmla="*/ 372 h 433"/>
                <a:gd name="T10" fmla="*/ 314 w 450"/>
                <a:gd name="T11" fmla="*/ 323 h 433"/>
                <a:gd name="T12" fmla="*/ 450 w 450"/>
                <a:gd name="T13" fmla="*/ 347 h 433"/>
                <a:gd name="T14" fmla="*/ 234 w 450"/>
                <a:gd name="T15" fmla="*/ 297 h 433"/>
                <a:gd name="T16" fmla="*/ 209 w 450"/>
                <a:gd name="T17" fmla="*/ 335 h 433"/>
                <a:gd name="T18" fmla="*/ 234 w 450"/>
                <a:gd name="T19" fmla="*/ 297 h 433"/>
                <a:gd name="T20" fmla="*/ 314 w 450"/>
                <a:gd name="T21" fmla="*/ 260 h 433"/>
                <a:gd name="T22" fmla="*/ 450 w 450"/>
                <a:gd name="T23" fmla="*/ 284 h 433"/>
                <a:gd name="T24" fmla="*/ 234 w 450"/>
                <a:gd name="T25" fmla="*/ 223 h 433"/>
                <a:gd name="T26" fmla="*/ 209 w 450"/>
                <a:gd name="T27" fmla="*/ 260 h 433"/>
                <a:gd name="T28" fmla="*/ 234 w 450"/>
                <a:gd name="T29" fmla="*/ 223 h 433"/>
                <a:gd name="T30" fmla="*/ 0 w 450"/>
                <a:gd name="T31" fmla="*/ 211 h 433"/>
                <a:gd name="T32" fmla="*/ 25 w 450"/>
                <a:gd name="T33" fmla="*/ 433 h 433"/>
                <a:gd name="T34" fmla="*/ 74 w 450"/>
                <a:gd name="T35" fmla="*/ 211 h 433"/>
                <a:gd name="T36" fmla="*/ 49 w 450"/>
                <a:gd name="T37" fmla="*/ 433 h 433"/>
                <a:gd name="T38" fmla="*/ 74 w 450"/>
                <a:gd name="T39" fmla="*/ 211 h 433"/>
                <a:gd name="T40" fmla="*/ 98 w 450"/>
                <a:gd name="T41" fmla="*/ 211 h 433"/>
                <a:gd name="T42" fmla="*/ 124 w 450"/>
                <a:gd name="T43" fmla="*/ 433 h 433"/>
                <a:gd name="T44" fmla="*/ 450 w 450"/>
                <a:gd name="T45" fmla="*/ 199 h 433"/>
                <a:gd name="T46" fmla="*/ 314 w 450"/>
                <a:gd name="T47" fmla="*/ 223 h 433"/>
                <a:gd name="T48" fmla="*/ 450 w 450"/>
                <a:gd name="T49" fmla="*/ 199 h 433"/>
                <a:gd name="T50" fmla="*/ 209 w 450"/>
                <a:gd name="T51" fmla="*/ 148 h 433"/>
                <a:gd name="T52" fmla="*/ 234 w 450"/>
                <a:gd name="T53" fmla="*/ 187 h 433"/>
                <a:gd name="T54" fmla="*/ 450 w 450"/>
                <a:gd name="T55" fmla="*/ 136 h 433"/>
                <a:gd name="T56" fmla="*/ 314 w 450"/>
                <a:gd name="T57" fmla="*/ 160 h 433"/>
                <a:gd name="T58" fmla="*/ 450 w 450"/>
                <a:gd name="T59" fmla="*/ 136 h 433"/>
                <a:gd name="T60" fmla="*/ 110 w 450"/>
                <a:gd name="T61" fmla="*/ 75 h 433"/>
                <a:gd name="T62" fmla="*/ 136 w 450"/>
                <a:gd name="T63" fmla="*/ 112 h 433"/>
                <a:gd name="T64" fmla="*/ 185 w 450"/>
                <a:gd name="T65" fmla="*/ 75 h 433"/>
                <a:gd name="T66" fmla="*/ 161 w 450"/>
                <a:gd name="T67" fmla="*/ 112 h 433"/>
                <a:gd name="T68" fmla="*/ 185 w 450"/>
                <a:gd name="T69" fmla="*/ 75 h 433"/>
                <a:gd name="T70" fmla="*/ 209 w 450"/>
                <a:gd name="T71" fmla="*/ 75 h 433"/>
                <a:gd name="T72" fmla="*/ 234 w 450"/>
                <a:gd name="T73" fmla="*/ 112 h 433"/>
                <a:gd name="T74" fmla="*/ 450 w 450"/>
                <a:gd name="T75" fmla="*/ 75 h 433"/>
                <a:gd name="T76" fmla="*/ 314 w 450"/>
                <a:gd name="T77" fmla="*/ 99 h 433"/>
                <a:gd name="T78" fmla="*/ 450 w 450"/>
                <a:gd name="T79" fmla="*/ 75 h 433"/>
                <a:gd name="T80" fmla="*/ 110 w 450"/>
                <a:gd name="T81" fmla="*/ 0 h 433"/>
                <a:gd name="T82" fmla="*/ 136 w 450"/>
                <a:gd name="T83" fmla="*/ 38 h 433"/>
                <a:gd name="T84" fmla="*/ 185 w 450"/>
                <a:gd name="T85" fmla="*/ 0 h 433"/>
                <a:gd name="T86" fmla="*/ 161 w 450"/>
                <a:gd name="T87" fmla="*/ 38 h 433"/>
                <a:gd name="T88" fmla="*/ 185 w 450"/>
                <a:gd name="T89" fmla="*/ 0 h 433"/>
                <a:gd name="T90" fmla="*/ 209 w 450"/>
                <a:gd name="T91" fmla="*/ 0 h 433"/>
                <a:gd name="T92" fmla="*/ 234 w 450"/>
                <a:gd name="T93" fmla="*/ 38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0" h="433">
                  <a:moveTo>
                    <a:pt x="450" y="384"/>
                  </a:moveTo>
                  <a:lnTo>
                    <a:pt x="314" y="384"/>
                  </a:lnTo>
                  <a:lnTo>
                    <a:pt x="314" y="408"/>
                  </a:lnTo>
                  <a:lnTo>
                    <a:pt x="450" y="408"/>
                  </a:lnTo>
                  <a:lnTo>
                    <a:pt x="450" y="384"/>
                  </a:lnTo>
                  <a:moveTo>
                    <a:pt x="234" y="372"/>
                  </a:moveTo>
                  <a:lnTo>
                    <a:pt x="209" y="372"/>
                  </a:lnTo>
                  <a:lnTo>
                    <a:pt x="209" y="408"/>
                  </a:lnTo>
                  <a:lnTo>
                    <a:pt x="234" y="408"/>
                  </a:lnTo>
                  <a:lnTo>
                    <a:pt x="234" y="372"/>
                  </a:lnTo>
                  <a:moveTo>
                    <a:pt x="450" y="323"/>
                  </a:moveTo>
                  <a:lnTo>
                    <a:pt x="314" y="323"/>
                  </a:lnTo>
                  <a:lnTo>
                    <a:pt x="314" y="347"/>
                  </a:lnTo>
                  <a:lnTo>
                    <a:pt x="450" y="347"/>
                  </a:lnTo>
                  <a:lnTo>
                    <a:pt x="450" y="323"/>
                  </a:lnTo>
                  <a:moveTo>
                    <a:pt x="234" y="297"/>
                  </a:moveTo>
                  <a:lnTo>
                    <a:pt x="209" y="297"/>
                  </a:lnTo>
                  <a:lnTo>
                    <a:pt x="209" y="335"/>
                  </a:lnTo>
                  <a:lnTo>
                    <a:pt x="234" y="335"/>
                  </a:lnTo>
                  <a:lnTo>
                    <a:pt x="234" y="297"/>
                  </a:lnTo>
                  <a:moveTo>
                    <a:pt x="450" y="260"/>
                  </a:moveTo>
                  <a:lnTo>
                    <a:pt x="314" y="260"/>
                  </a:lnTo>
                  <a:lnTo>
                    <a:pt x="314" y="284"/>
                  </a:lnTo>
                  <a:lnTo>
                    <a:pt x="450" y="284"/>
                  </a:lnTo>
                  <a:lnTo>
                    <a:pt x="450" y="260"/>
                  </a:lnTo>
                  <a:moveTo>
                    <a:pt x="234" y="223"/>
                  </a:moveTo>
                  <a:lnTo>
                    <a:pt x="209" y="223"/>
                  </a:lnTo>
                  <a:lnTo>
                    <a:pt x="209" y="260"/>
                  </a:lnTo>
                  <a:lnTo>
                    <a:pt x="234" y="260"/>
                  </a:lnTo>
                  <a:lnTo>
                    <a:pt x="234" y="223"/>
                  </a:lnTo>
                  <a:moveTo>
                    <a:pt x="25" y="211"/>
                  </a:moveTo>
                  <a:lnTo>
                    <a:pt x="0" y="211"/>
                  </a:lnTo>
                  <a:lnTo>
                    <a:pt x="0" y="433"/>
                  </a:lnTo>
                  <a:lnTo>
                    <a:pt x="25" y="433"/>
                  </a:lnTo>
                  <a:lnTo>
                    <a:pt x="25" y="211"/>
                  </a:lnTo>
                  <a:moveTo>
                    <a:pt x="74" y="211"/>
                  </a:moveTo>
                  <a:lnTo>
                    <a:pt x="49" y="211"/>
                  </a:lnTo>
                  <a:lnTo>
                    <a:pt x="49" y="433"/>
                  </a:lnTo>
                  <a:lnTo>
                    <a:pt x="74" y="433"/>
                  </a:lnTo>
                  <a:lnTo>
                    <a:pt x="74" y="211"/>
                  </a:lnTo>
                  <a:moveTo>
                    <a:pt x="124" y="211"/>
                  </a:moveTo>
                  <a:lnTo>
                    <a:pt x="98" y="211"/>
                  </a:lnTo>
                  <a:lnTo>
                    <a:pt x="98" y="433"/>
                  </a:lnTo>
                  <a:lnTo>
                    <a:pt x="124" y="433"/>
                  </a:lnTo>
                  <a:lnTo>
                    <a:pt x="124" y="211"/>
                  </a:lnTo>
                  <a:moveTo>
                    <a:pt x="450" y="199"/>
                  </a:moveTo>
                  <a:lnTo>
                    <a:pt x="314" y="199"/>
                  </a:lnTo>
                  <a:lnTo>
                    <a:pt x="314" y="223"/>
                  </a:lnTo>
                  <a:lnTo>
                    <a:pt x="450" y="223"/>
                  </a:lnTo>
                  <a:lnTo>
                    <a:pt x="450" y="199"/>
                  </a:lnTo>
                  <a:moveTo>
                    <a:pt x="234" y="148"/>
                  </a:moveTo>
                  <a:lnTo>
                    <a:pt x="209" y="148"/>
                  </a:lnTo>
                  <a:lnTo>
                    <a:pt x="209" y="187"/>
                  </a:lnTo>
                  <a:lnTo>
                    <a:pt x="234" y="187"/>
                  </a:lnTo>
                  <a:lnTo>
                    <a:pt x="234" y="148"/>
                  </a:lnTo>
                  <a:moveTo>
                    <a:pt x="450" y="136"/>
                  </a:moveTo>
                  <a:lnTo>
                    <a:pt x="314" y="136"/>
                  </a:lnTo>
                  <a:lnTo>
                    <a:pt x="314" y="160"/>
                  </a:lnTo>
                  <a:lnTo>
                    <a:pt x="450" y="160"/>
                  </a:lnTo>
                  <a:lnTo>
                    <a:pt x="450" y="136"/>
                  </a:lnTo>
                  <a:moveTo>
                    <a:pt x="136" y="75"/>
                  </a:moveTo>
                  <a:lnTo>
                    <a:pt x="110" y="75"/>
                  </a:lnTo>
                  <a:lnTo>
                    <a:pt x="110" y="112"/>
                  </a:lnTo>
                  <a:lnTo>
                    <a:pt x="136" y="112"/>
                  </a:lnTo>
                  <a:lnTo>
                    <a:pt x="136" y="75"/>
                  </a:lnTo>
                  <a:moveTo>
                    <a:pt x="185" y="75"/>
                  </a:moveTo>
                  <a:lnTo>
                    <a:pt x="161" y="75"/>
                  </a:lnTo>
                  <a:lnTo>
                    <a:pt x="161" y="112"/>
                  </a:lnTo>
                  <a:lnTo>
                    <a:pt x="185" y="112"/>
                  </a:lnTo>
                  <a:lnTo>
                    <a:pt x="185" y="75"/>
                  </a:lnTo>
                  <a:moveTo>
                    <a:pt x="234" y="75"/>
                  </a:moveTo>
                  <a:lnTo>
                    <a:pt x="209" y="75"/>
                  </a:lnTo>
                  <a:lnTo>
                    <a:pt x="209" y="112"/>
                  </a:lnTo>
                  <a:lnTo>
                    <a:pt x="234" y="112"/>
                  </a:lnTo>
                  <a:lnTo>
                    <a:pt x="234" y="75"/>
                  </a:lnTo>
                  <a:moveTo>
                    <a:pt x="450" y="75"/>
                  </a:moveTo>
                  <a:lnTo>
                    <a:pt x="314" y="75"/>
                  </a:lnTo>
                  <a:lnTo>
                    <a:pt x="314" y="99"/>
                  </a:lnTo>
                  <a:lnTo>
                    <a:pt x="450" y="99"/>
                  </a:lnTo>
                  <a:lnTo>
                    <a:pt x="450" y="75"/>
                  </a:lnTo>
                  <a:moveTo>
                    <a:pt x="136" y="0"/>
                  </a:moveTo>
                  <a:lnTo>
                    <a:pt x="110" y="0"/>
                  </a:lnTo>
                  <a:lnTo>
                    <a:pt x="110" y="38"/>
                  </a:lnTo>
                  <a:lnTo>
                    <a:pt x="136" y="38"/>
                  </a:lnTo>
                  <a:lnTo>
                    <a:pt x="136" y="0"/>
                  </a:lnTo>
                  <a:moveTo>
                    <a:pt x="185" y="0"/>
                  </a:moveTo>
                  <a:lnTo>
                    <a:pt x="161" y="0"/>
                  </a:lnTo>
                  <a:lnTo>
                    <a:pt x="161" y="38"/>
                  </a:lnTo>
                  <a:lnTo>
                    <a:pt x="185" y="38"/>
                  </a:lnTo>
                  <a:lnTo>
                    <a:pt x="185" y="0"/>
                  </a:lnTo>
                  <a:moveTo>
                    <a:pt x="234" y="0"/>
                  </a:moveTo>
                  <a:lnTo>
                    <a:pt x="209" y="0"/>
                  </a:lnTo>
                  <a:lnTo>
                    <a:pt x="209" y="38"/>
                  </a:lnTo>
                  <a:lnTo>
                    <a:pt x="234" y="38"/>
                  </a:lnTo>
                  <a:lnTo>
                    <a:pt x="2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7750175" y="2627313"/>
              <a:ext cx="939800" cy="941388"/>
            </a:xfrm>
            <a:custGeom>
              <a:avLst/>
              <a:gdLst>
                <a:gd name="T0" fmla="*/ 326 w 340"/>
                <a:gd name="T1" fmla="*/ 50 h 340"/>
                <a:gd name="T2" fmla="*/ 206 w 340"/>
                <a:gd name="T3" fmla="*/ 42 h 340"/>
                <a:gd name="T4" fmla="*/ 199 w 340"/>
                <a:gd name="T5" fmla="*/ 326 h 340"/>
                <a:gd name="T6" fmla="*/ 142 w 340"/>
                <a:gd name="T7" fmla="*/ 135 h 340"/>
                <a:gd name="T8" fmla="*/ 21 w 340"/>
                <a:gd name="T9" fmla="*/ 127 h 340"/>
                <a:gd name="T10" fmla="*/ 14 w 340"/>
                <a:gd name="T11" fmla="*/ 326 h 340"/>
                <a:gd name="T12" fmla="*/ 0 w 340"/>
                <a:gd name="T13" fmla="*/ 333 h 340"/>
                <a:gd name="T14" fmla="*/ 21 w 340"/>
                <a:gd name="T15" fmla="*/ 340 h 340"/>
                <a:gd name="T16" fmla="*/ 206 w 340"/>
                <a:gd name="T17" fmla="*/ 340 h 340"/>
                <a:gd name="T18" fmla="*/ 333 w 340"/>
                <a:gd name="T19" fmla="*/ 340 h 340"/>
                <a:gd name="T20" fmla="*/ 340 w 340"/>
                <a:gd name="T21" fmla="*/ 326 h 340"/>
                <a:gd name="T22" fmla="*/ 57 w 340"/>
                <a:gd name="T23" fmla="*/ 326 h 340"/>
                <a:gd name="T24" fmla="*/ 99 w 340"/>
                <a:gd name="T25" fmla="*/ 312 h 340"/>
                <a:gd name="T26" fmla="*/ 57 w 340"/>
                <a:gd name="T27" fmla="*/ 326 h 340"/>
                <a:gd name="T28" fmla="*/ 114 w 340"/>
                <a:gd name="T29" fmla="*/ 305 h 340"/>
                <a:gd name="T30" fmla="*/ 50 w 340"/>
                <a:gd name="T31" fmla="*/ 297 h 340"/>
                <a:gd name="T32" fmla="*/ 43 w 340"/>
                <a:gd name="T33" fmla="*/ 326 h 340"/>
                <a:gd name="T34" fmla="*/ 29 w 340"/>
                <a:gd name="T35" fmla="*/ 142 h 340"/>
                <a:gd name="T36" fmla="*/ 128 w 340"/>
                <a:gd name="T37" fmla="*/ 326 h 340"/>
                <a:gd name="T38" fmla="*/ 252 w 340"/>
                <a:gd name="T39" fmla="*/ 326 h 340"/>
                <a:gd name="T40" fmla="*/ 273 w 340"/>
                <a:gd name="T41" fmla="*/ 305 h 340"/>
                <a:gd name="T42" fmla="*/ 252 w 340"/>
                <a:gd name="T43" fmla="*/ 326 h 340"/>
                <a:gd name="T44" fmla="*/ 287 w 340"/>
                <a:gd name="T45" fmla="*/ 297 h 340"/>
                <a:gd name="T46" fmla="*/ 245 w 340"/>
                <a:gd name="T47" fmla="*/ 290 h 340"/>
                <a:gd name="T48" fmla="*/ 237 w 340"/>
                <a:gd name="T49" fmla="*/ 326 h 340"/>
                <a:gd name="T50" fmla="*/ 213 w 340"/>
                <a:gd name="T51" fmla="*/ 57 h 340"/>
                <a:gd name="T52" fmla="*/ 312 w 340"/>
                <a:gd name="T53" fmla="*/ 326 h 340"/>
                <a:gd name="T54" fmla="*/ 85 w 340"/>
                <a:gd name="T55" fmla="*/ 113 h 340"/>
                <a:gd name="T56" fmla="*/ 71 w 340"/>
                <a:gd name="T57" fmla="*/ 7 h 340"/>
                <a:gd name="T58" fmla="*/ 269 w 340"/>
                <a:gd name="T59" fmla="*/ 0 h 340"/>
                <a:gd name="T60" fmla="*/ 276 w 340"/>
                <a:gd name="T61" fmla="*/ 28 h 340"/>
                <a:gd name="T62" fmla="*/ 262 w 340"/>
                <a:gd name="T63" fmla="*/ 14 h 340"/>
                <a:gd name="T64" fmla="*/ 85 w 340"/>
                <a:gd name="T65" fmla="*/ 11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0" h="340">
                  <a:moveTo>
                    <a:pt x="326" y="326"/>
                  </a:moveTo>
                  <a:cubicBezTo>
                    <a:pt x="326" y="50"/>
                    <a:pt x="326" y="50"/>
                    <a:pt x="326" y="50"/>
                  </a:cubicBezTo>
                  <a:cubicBezTo>
                    <a:pt x="326" y="46"/>
                    <a:pt x="323" y="42"/>
                    <a:pt x="319" y="42"/>
                  </a:cubicBezTo>
                  <a:cubicBezTo>
                    <a:pt x="206" y="42"/>
                    <a:pt x="206" y="42"/>
                    <a:pt x="206" y="42"/>
                  </a:cubicBezTo>
                  <a:cubicBezTo>
                    <a:pt x="202" y="42"/>
                    <a:pt x="199" y="46"/>
                    <a:pt x="199" y="50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142" y="326"/>
                    <a:pt x="142" y="326"/>
                    <a:pt x="142" y="326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2" y="131"/>
                    <a:pt x="139" y="127"/>
                    <a:pt x="135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18" y="127"/>
                    <a:pt x="14" y="131"/>
                    <a:pt x="14" y="135"/>
                  </a:cubicBezTo>
                  <a:cubicBezTo>
                    <a:pt x="14" y="326"/>
                    <a:pt x="14" y="326"/>
                    <a:pt x="14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7"/>
                    <a:pt x="3" y="340"/>
                    <a:pt x="7" y="340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135" y="340"/>
                    <a:pt x="135" y="340"/>
                    <a:pt x="135" y="340"/>
                  </a:cubicBezTo>
                  <a:cubicBezTo>
                    <a:pt x="206" y="340"/>
                    <a:pt x="206" y="340"/>
                    <a:pt x="206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33" y="340"/>
                    <a:pt x="333" y="340"/>
                    <a:pt x="333" y="340"/>
                  </a:cubicBezTo>
                  <a:cubicBezTo>
                    <a:pt x="337" y="340"/>
                    <a:pt x="340" y="337"/>
                    <a:pt x="340" y="333"/>
                  </a:cubicBezTo>
                  <a:cubicBezTo>
                    <a:pt x="340" y="326"/>
                    <a:pt x="340" y="326"/>
                    <a:pt x="340" y="326"/>
                  </a:cubicBezTo>
                  <a:lnTo>
                    <a:pt x="326" y="326"/>
                  </a:lnTo>
                  <a:close/>
                  <a:moveTo>
                    <a:pt x="57" y="326"/>
                  </a:moveTo>
                  <a:cubicBezTo>
                    <a:pt x="57" y="312"/>
                    <a:pt x="57" y="312"/>
                    <a:pt x="57" y="312"/>
                  </a:cubicBezTo>
                  <a:cubicBezTo>
                    <a:pt x="99" y="312"/>
                    <a:pt x="99" y="312"/>
                    <a:pt x="99" y="312"/>
                  </a:cubicBezTo>
                  <a:cubicBezTo>
                    <a:pt x="99" y="326"/>
                    <a:pt x="99" y="326"/>
                    <a:pt x="99" y="326"/>
                  </a:cubicBezTo>
                  <a:lnTo>
                    <a:pt x="57" y="326"/>
                  </a:lnTo>
                  <a:close/>
                  <a:moveTo>
                    <a:pt x="114" y="326"/>
                  </a:moveTo>
                  <a:cubicBezTo>
                    <a:pt x="114" y="305"/>
                    <a:pt x="114" y="305"/>
                    <a:pt x="114" y="305"/>
                  </a:cubicBezTo>
                  <a:cubicBezTo>
                    <a:pt x="114" y="301"/>
                    <a:pt x="110" y="297"/>
                    <a:pt x="106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46" y="297"/>
                    <a:pt x="43" y="301"/>
                    <a:pt x="43" y="305"/>
                  </a:cubicBezTo>
                  <a:cubicBezTo>
                    <a:pt x="43" y="326"/>
                    <a:pt x="43" y="326"/>
                    <a:pt x="43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8" y="326"/>
                    <a:pt x="128" y="326"/>
                    <a:pt x="128" y="326"/>
                  </a:cubicBezTo>
                  <a:lnTo>
                    <a:pt x="114" y="326"/>
                  </a:lnTo>
                  <a:close/>
                  <a:moveTo>
                    <a:pt x="252" y="326"/>
                  </a:moveTo>
                  <a:cubicBezTo>
                    <a:pt x="252" y="305"/>
                    <a:pt x="252" y="305"/>
                    <a:pt x="252" y="305"/>
                  </a:cubicBezTo>
                  <a:cubicBezTo>
                    <a:pt x="273" y="305"/>
                    <a:pt x="273" y="305"/>
                    <a:pt x="273" y="305"/>
                  </a:cubicBezTo>
                  <a:cubicBezTo>
                    <a:pt x="273" y="326"/>
                    <a:pt x="273" y="326"/>
                    <a:pt x="273" y="326"/>
                  </a:cubicBezTo>
                  <a:lnTo>
                    <a:pt x="252" y="326"/>
                  </a:lnTo>
                  <a:close/>
                  <a:moveTo>
                    <a:pt x="287" y="326"/>
                  </a:moveTo>
                  <a:cubicBezTo>
                    <a:pt x="287" y="297"/>
                    <a:pt x="287" y="297"/>
                    <a:pt x="287" y="297"/>
                  </a:cubicBezTo>
                  <a:cubicBezTo>
                    <a:pt x="287" y="294"/>
                    <a:pt x="284" y="290"/>
                    <a:pt x="280" y="290"/>
                  </a:cubicBezTo>
                  <a:cubicBezTo>
                    <a:pt x="245" y="290"/>
                    <a:pt x="245" y="290"/>
                    <a:pt x="245" y="290"/>
                  </a:cubicBezTo>
                  <a:cubicBezTo>
                    <a:pt x="241" y="290"/>
                    <a:pt x="237" y="294"/>
                    <a:pt x="237" y="297"/>
                  </a:cubicBezTo>
                  <a:cubicBezTo>
                    <a:pt x="237" y="326"/>
                    <a:pt x="237" y="326"/>
                    <a:pt x="237" y="326"/>
                  </a:cubicBezTo>
                  <a:cubicBezTo>
                    <a:pt x="213" y="326"/>
                    <a:pt x="213" y="326"/>
                    <a:pt x="213" y="326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312" y="57"/>
                    <a:pt x="312" y="57"/>
                    <a:pt x="312" y="57"/>
                  </a:cubicBezTo>
                  <a:cubicBezTo>
                    <a:pt x="312" y="326"/>
                    <a:pt x="312" y="326"/>
                    <a:pt x="312" y="326"/>
                  </a:cubicBezTo>
                  <a:lnTo>
                    <a:pt x="287" y="326"/>
                  </a:lnTo>
                  <a:close/>
                  <a:moveTo>
                    <a:pt x="85" y="113"/>
                  </a:moveTo>
                  <a:cubicBezTo>
                    <a:pt x="71" y="113"/>
                    <a:pt x="71" y="113"/>
                    <a:pt x="71" y="113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3"/>
                    <a:pt x="74" y="0"/>
                    <a:pt x="78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73" y="0"/>
                    <a:pt x="276" y="3"/>
                    <a:pt x="276" y="7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14"/>
                    <a:pt x="262" y="14"/>
                    <a:pt x="262" y="14"/>
                  </a:cubicBezTo>
                  <a:cubicBezTo>
                    <a:pt x="85" y="14"/>
                    <a:pt x="85" y="14"/>
                    <a:pt x="85" y="14"/>
                  </a:cubicBezTo>
                  <a:lnTo>
                    <a:pt x="85" y="113"/>
                  </a:lnTo>
                  <a:close/>
                </a:path>
              </a:pathLst>
            </a:custGeom>
            <a:solidFill>
              <a:srgbClr val="97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150411" y="4618202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Firewall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23360" y="3243590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WAN 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23360" y="5087112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WAN B / LTE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74240" y="2362200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nexVortex</a:t>
            </a:r>
            <a:br>
              <a:rPr lang="en-US" sz="1200" dirty="0"/>
            </a:br>
            <a:r>
              <a:rPr lang="en-US" sz="1200" dirty="0"/>
              <a:t>Data Centers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7200" y="1600200"/>
            <a:ext cx="1778051" cy="548640"/>
          </a:xfrm>
          <a:prstGeom prst="rect">
            <a:avLst/>
          </a:prstGeom>
          <a:solidFill>
            <a:srgbClr val="A6D0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>
              <a:spcAft>
                <a:spcPts val="1200"/>
              </a:spcAft>
            </a:pPr>
            <a:r>
              <a:rPr lang="en-US" sz="1400" b="1" dirty="0">
                <a:solidFill>
                  <a:srgbClr val="008000"/>
                </a:solidFill>
              </a:rPr>
              <a:t>Customer Network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279807" y="1600200"/>
            <a:ext cx="1828800" cy="548640"/>
          </a:xfrm>
          <a:prstGeom prst="rect">
            <a:avLst/>
          </a:prstGeom>
          <a:solidFill>
            <a:srgbClr val="A6D0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b="1" dirty="0">
                <a:solidFill>
                  <a:srgbClr val="008000"/>
                </a:solidFill>
              </a:rPr>
              <a:t>Access Network</a:t>
            </a:r>
          </a:p>
          <a:p>
            <a:pPr algn="ctr"/>
            <a:r>
              <a:rPr lang="en-US" sz="1000" b="1" dirty="0">
                <a:solidFill>
                  <a:srgbClr val="008000"/>
                </a:solidFill>
              </a:rPr>
              <a:t>(Public Internet)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781800" y="1600200"/>
            <a:ext cx="1828800" cy="484360"/>
          </a:xfrm>
          <a:prstGeom prst="rect">
            <a:avLst/>
          </a:prstGeom>
          <a:solidFill>
            <a:srgbClr val="A6D0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>
              <a:spcAft>
                <a:spcPts val="1200"/>
              </a:spcAft>
            </a:pPr>
            <a:r>
              <a:rPr lang="en-US" sz="1400" b="1" dirty="0">
                <a:solidFill>
                  <a:srgbClr val="008000"/>
                </a:solidFill>
              </a:rPr>
              <a:t>nexVortex Network</a:t>
            </a:r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5181600" y="5486400"/>
            <a:ext cx="3200400" cy="209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4D8D40"/>
                </a:solidFill>
              </a:rPr>
              <a:t>Dual WAN + LTE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409306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nexVortex</a:t>
            </a:r>
            <a:r>
              <a:rPr lang="en-US" dirty="0"/>
              <a:t> Hosted Voice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021D38-3B20-4E11-90C9-8204BA693AE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9" name="Picture 2" descr="https://encrypted-tbn3.gstatic.com/images?q=tbn:ANd9GcRxUSdBMYEGkZ0qSD_OOHZUMOw9ZBw-UxOkgmNMMWEj3N7gIl-ITjupeG9c_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30" y="1595864"/>
            <a:ext cx="611589" cy="56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6"/>
          <p:cNvSpPr>
            <a:spLocks noEditPoints="1"/>
          </p:cNvSpPr>
          <p:nvPr/>
        </p:nvSpPr>
        <p:spPr bwMode="auto">
          <a:xfrm flipH="1">
            <a:off x="372601" y="2383570"/>
            <a:ext cx="1144393" cy="1393405"/>
          </a:xfrm>
          <a:custGeom>
            <a:avLst/>
            <a:gdLst>
              <a:gd name="T0" fmla="*/ 2827 w 3022"/>
              <a:gd name="T1" fmla="*/ 3369 h 3681"/>
              <a:gd name="T2" fmla="*/ 1565 w 3022"/>
              <a:gd name="T3" fmla="*/ 3086 h 3681"/>
              <a:gd name="T4" fmla="*/ 1859 w 3022"/>
              <a:gd name="T5" fmla="*/ 3086 h 3681"/>
              <a:gd name="T6" fmla="*/ 2533 w 3022"/>
              <a:gd name="T7" fmla="*/ 2957 h 3681"/>
              <a:gd name="T8" fmla="*/ 2533 w 3022"/>
              <a:gd name="T9" fmla="*/ 2679 h 3681"/>
              <a:gd name="T10" fmla="*/ 2352 w 3022"/>
              <a:gd name="T11" fmla="*/ 2957 h 3681"/>
              <a:gd name="T12" fmla="*/ 1565 w 3022"/>
              <a:gd name="T13" fmla="*/ 2679 h 3681"/>
              <a:gd name="T14" fmla="*/ 1859 w 3022"/>
              <a:gd name="T15" fmla="*/ 2679 h 3681"/>
              <a:gd name="T16" fmla="*/ 235 w 3022"/>
              <a:gd name="T17" fmla="*/ 3114 h 3681"/>
              <a:gd name="T18" fmla="*/ 235 w 3022"/>
              <a:gd name="T19" fmla="*/ 2619 h 3681"/>
              <a:gd name="T20" fmla="*/ 2827 w 3022"/>
              <a:gd name="T21" fmla="*/ 2508 h 3681"/>
              <a:gd name="T22" fmla="*/ 2057 w 3022"/>
              <a:gd name="T23" fmla="*/ 2230 h 3681"/>
              <a:gd name="T24" fmla="*/ 2352 w 3022"/>
              <a:gd name="T25" fmla="*/ 2230 h 3681"/>
              <a:gd name="T26" fmla="*/ 1565 w 3022"/>
              <a:gd name="T27" fmla="*/ 2508 h 3681"/>
              <a:gd name="T28" fmla="*/ 1565 w 3022"/>
              <a:gd name="T29" fmla="*/ 2230 h 3681"/>
              <a:gd name="T30" fmla="*/ 1165 w 3022"/>
              <a:gd name="T31" fmla="*/ 2389 h 3681"/>
              <a:gd name="T32" fmla="*/ 235 w 3022"/>
              <a:gd name="T33" fmla="*/ 1894 h 3681"/>
              <a:gd name="T34" fmla="*/ 584 w 3022"/>
              <a:gd name="T35" fmla="*/ 1894 h 3681"/>
              <a:gd name="T36" fmla="*/ 2533 w 3022"/>
              <a:gd name="T37" fmla="*/ 2080 h 3681"/>
              <a:gd name="T38" fmla="*/ 2533 w 3022"/>
              <a:gd name="T39" fmla="*/ 1803 h 3681"/>
              <a:gd name="T40" fmla="*/ 2352 w 3022"/>
              <a:gd name="T41" fmla="*/ 2080 h 3681"/>
              <a:gd name="T42" fmla="*/ 1565 w 3022"/>
              <a:gd name="T43" fmla="*/ 1803 h 3681"/>
              <a:gd name="T44" fmla="*/ 1859 w 3022"/>
              <a:gd name="T45" fmla="*/ 1803 h 3681"/>
              <a:gd name="T46" fmla="*/ 2883 w 3022"/>
              <a:gd name="T47" fmla="*/ 1617 h 3681"/>
              <a:gd name="T48" fmla="*/ 2970 w 3022"/>
              <a:gd name="T49" fmla="*/ 1638 h 3681"/>
              <a:gd name="T50" fmla="*/ 3018 w 3022"/>
              <a:gd name="T51" fmla="*/ 1689 h 3681"/>
              <a:gd name="T52" fmla="*/ 3018 w 3022"/>
              <a:gd name="T53" fmla="*/ 3609 h 3681"/>
              <a:gd name="T54" fmla="*/ 2970 w 3022"/>
              <a:gd name="T55" fmla="*/ 3660 h 3681"/>
              <a:gd name="T56" fmla="*/ 2883 w 3022"/>
              <a:gd name="T57" fmla="*/ 3681 h 3681"/>
              <a:gd name="T58" fmla="*/ 2001 w 3022"/>
              <a:gd name="T59" fmla="*/ 3079 h 3681"/>
              <a:gd name="T60" fmla="*/ 1473 w 3022"/>
              <a:gd name="T61" fmla="*/ 3678 h 3681"/>
              <a:gd name="T62" fmla="*/ 1396 w 3022"/>
              <a:gd name="T63" fmla="*/ 3645 h 3681"/>
              <a:gd name="T64" fmla="*/ 1364 w 3022"/>
              <a:gd name="T65" fmla="*/ 3588 h 3681"/>
              <a:gd name="T66" fmla="*/ 1379 w 3022"/>
              <a:gd name="T67" fmla="*/ 1669 h 3681"/>
              <a:gd name="T68" fmla="*/ 1444 w 3022"/>
              <a:gd name="T69" fmla="*/ 1626 h 3681"/>
              <a:gd name="T70" fmla="*/ 816 w 3022"/>
              <a:gd name="T71" fmla="*/ 1094 h 3681"/>
              <a:gd name="T72" fmla="*/ 1165 w 3022"/>
              <a:gd name="T73" fmla="*/ 1094 h 3681"/>
              <a:gd name="T74" fmla="*/ 235 w 3022"/>
              <a:gd name="T75" fmla="*/ 1589 h 3681"/>
              <a:gd name="T76" fmla="*/ 235 w 3022"/>
              <a:gd name="T77" fmla="*/ 1094 h 3681"/>
              <a:gd name="T78" fmla="*/ 1727 w 3022"/>
              <a:gd name="T79" fmla="*/ 825 h 3681"/>
              <a:gd name="T80" fmla="*/ 816 w 3022"/>
              <a:gd name="T81" fmla="*/ 330 h 3681"/>
              <a:gd name="T82" fmla="*/ 1165 w 3022"/>
              <a:gd name="T83" fmla="*/ 330 h 3681"/>
              <a:gd name="T84" fmla="*/ 235 w 3022"/>
              <a:gd name="T85" fmla="*/ 825 h 3681"/>
              <a:gd name="T86" fmla="*/ 235 w 3022"/>
              <a:gd name="T87" fmla="*/ 330 h 3681"/>
              <a:gd name="T88" fmla="*/ 1825 w 3022"/>
              <a:gd name="T89" fmla="*/ 4 h 3681"/>
              <a:gd name="T90" fmla="*/ 1908 w 3022"/>
              <a:gd name="T91" fmla="*/ 49 h 3681"/>
              <a:gd name="T92" fmla="*/ 1953 w 3022"/>
              <a:gd name="T93" fmla="*/ 132 h 3681"/>
              <a:gd name="T94" fmla="*/ 1727 w 3022"/>
              <a:gd name="T95" fmla="*/ 1486 h 3681"/>
              <a:gd name="T96" fmla="*/ 1378 w 3022"/>
              <a:gd name="T97" fmla="*/ 1501 h 3681"/>
              <a:gd name="T98" fmla="*/ 1277 w 3022"/>
              <a:gd name="T99" fmla="*/ 1555 h 3681"/>
              <a:gd name="T100" fmla="*/ 1216 w 3022"/>
              <a:gd name="T101" fmla="*/ 1641 h 3681"/>
              <a:gd name="T102" fmla="*/ 1204 w 3022"/>
              <a:gd name="T103" fmla="*/ 2608 h 3681"/>
              <a:gd name="T104" fmla="*/ 164 w 3022"/>
              <a:gd name="T105" fmla="*/ 3681 h 3681"/>
              <a:gd name="T106" fmla="*/ 72 w 3022"/>
              <a:gd name="T107" fmla="*/ 3652 h 3681"/>
              <a:gd name="T108" fmla="*/ 12 w 3022"/>
              <a:gd name="T109" fmla="*/ 3580 h 3681"/>
              <a:gd name="T110" fmla="*/ 0 w 3022"/>
              <a:gd name="T111" fmla="*/ 166 h 3681"/>
              <a:gd name="T112" fmla="*/ 27 w 3022"/>
              <a:gd name="T113" fmla="*/ 73 h 3681"/>
              <a:gd name="T114" fmla="*/ 100 w 3022"/>
              <a:gd name="T115" fmla="*/ 13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22" h="3681">
                <a:moveTo>
                  <a:pt x="2533" y="3091"/>
                </a:moveTo>
                <a:lnTo>
                  <a:pt x="2533" y="3369"/>
                </a:lnTo>
                <a:lnTo>
                  <a:pt x="2827" y="3369"/>
                </a:lnTo>
                <a:lnTo>
                  <a:pt x="2827" y="3091"/>
                </a:lnTo>
                <a:lnTo>
                  <a:pt x="2533" y="3091"/>
                </a:lnTo>
                <a:close/>
                <a:moveTo>
                  <a:pt x="1565" y="3086"/>
                </a:moveTo>
                <a:lnTo>
                  <a:pt x="1565" y="3363"/>
                </a:lnTo>
                <a:lnTo>
                  <a:pt x="1859" y="3363"/>
                </a:lnTo>
                <a:lnTo>
                  <a:pt x="1859" y="3086"/>
                </a:lnTo>
                <a:lnTo>
                  <a:pt x="1565" y="3086"/>
                </a:lnTo>
                <a:close/>
                <a:moveTo>
                  <a:pt x="2533" y="2679"/>
                </a:moveTo>
                <a:lnTo>
                  <a:pt x="2533" y="2957"/>
                </a:lnTo>
                <a:lnTo>
                  <a:pt x="2827" y="2957"/>
                </a:lnTo>
                <a:lnTo>
                  <a:pt x="2827" y="2679"/>
                </a:lnTo>
                <a:lnTo>
                  <a:pt x="2533" y="2679"/>
                </a:lnTo>
                <a:close/>
                <a:moveTo>
                  <a:pt x="2057" y="2679"/>
                </a:moveTo>
                <a:lnTo>
                  <a:pt x="2057" y="2957"/>
                </a:lnTo>
                <a:lnTo>
                  <a:pt x="2352" y="2957"/>
                </a:lnTo>
                <a:lnTo>
                  <a:pt x="2352" y="2679"/>
                </a:lnTo>
                <a:lnTo>
                  <a:pt x="2057" y="2679"/>
                </a:lnTo>
                <a:close/>
                <a:moveTo>
                  <a:pt x="1565" y="2679"/>
                </a:moveTo>
                <a:lnTo>
                  <a:pt x="1565" y="2957"/>
                </a:lnTo>
                <a:lnTo>
                  <a:pt x="1859" y="2957"/>
                </a:lnTo>
                <a:lnTo>
                  <a:pt x="1859" y="2679"/>
                </a:lnTo>
                <a:lnTo>
                  <a:pt x="1565" y="2679"/>
                </a:lnTo>
                <a:close/>
                <a:moveTo>
                  <a:pt x="235" y="2619"/>
                </a:moveTo>
                <a:lnTo>
                  <a:pt x="235" y="3114"/>
                </a:lnTo>
                <a:lnTo>
                  <a:pt x="584" y="3114"/>
                </a:lnTo>
                <a:lnTo>
                  <a:pt x="584" y="2619"/>
                </a:lnTo>
                <a:lnTo>
                  <a:pt x="235" y="2619"/>
                </a:lnTo>
                <a:close/>
                <a:moveTo>
                  <a:pt x="2533" y="2230"/>
                </a:moveTo>
                <a:lnTo>
                  <a:pt x="2533" y="2508"/>
                </a:lnTo>
                <a:lnTo>
                  <a:pt x="2827" y="2508"/>
                </a:lnTo>
                <a:lnTo>
                  <a:pt x="2827" y="2230"/>
                </a:lnTo>
                <a:lnTo>
                  <a:pt x="2533" y="2230"/>
                </a:lnTo>
                <a:close/>
                <a:moveTo>
                  <a:pt x="2057" y="2230"/>
                </a:moveTo>
                <a:lnTo>
                  <a:pt x="2057" y="2508"/>
                </a:lnTo>
                <a:lnTo>
                  <a:pt x="2352" y="2508"/>
                </a:lnTo>
                <a:lnTo>
                  <a:pt x="2352" y="2230"/>
                </a:lnTo>
                <a:lnTo>
                  <a:pt x="2057" y="2230"/>
                </a:lnTo>
                <a:close/>
                <a:moveTo>
                  <a:pt x="1565" y="2230"/>
                </a:moveTo>
                <a:lnTo>
                  <a:pt x="1565" y="2508"/>
                </a:lnTo>
                <a:lnTo>
                  <a:pt x="1859" y="2508"/>
                </a:lnTo>
                <a:lnTo>
                  <a:pt x="1859" y="2230"/>
                </a:lnTo>
                <a:lnTo>
                  <a:pt x="1565" y="2230"/>
                </a:lnTo>
                <a:close/>
                <a:moveTo>
                  <a:pt x="816" y="1894"/>
                </a:moveTo>
                <a:lnTo>
                  <a:pt x="816" y="2389"/>
                </a:lnTo>
                <a:lnTo>
                  <a:pt x="1165" y="2389"/>
                </a:lnTo>
                <a:lnTo>
                  <a:pt x="1165" y="1894"/>
                </a:lnTo>
                <a:lnTo>
                  <a:pt x="816" y="1894"/>
                </a:lnTo>
                <a:close/>
                <a:moveTo>
                  <a:pt x="235" y="1894"/>
                </a:moveTo>
                <a:lnTo>
                  <a:pt x="235" y="2389"/>
                </a:lnTo>
                <a:lnTo>
                  <a:pt x="584" y="2389"/>
                </a:lnTo>
                <a:lnTo>
                  <a:pt x="584" y="1894"/>
                </a:lnTo>
                <a:lnTo>
                  <a:pt x="235" y="1894"/>
                </a:lnTo>
                <a:close/>
                <a:moveTo>
                  <a:pt x="2533" y="1803"/>
                </a:moveTo>
                <a:lnTo>
                  <a:pt x="2533" y="2080"/>
                </a:lnTo>
                <a:lnTo>
                  <a:pt x="2827" y="2080"/>
                </a:lnTo>
                <a:lnTo>
                  <a:pt x="2827" y="1803"/>
                </a:lnTo>
                <a:lnTo>
                  <a:pt x="2533" y="1803"/>
                </a:lnTo>
                <a:close/>
                <a:moveTo>
                  <a:pt x="2057" y="1803"/>
                </a:moveTo>
                <a:lnTo>
                  <a:pt x="2057" y="2080"/>
                </a:lnTo>
                <a:lnTo>
                  <a:pt x="2352" y="2080"/>
                </a:lnTo>
                <a:lnTo>
                  <a:pt x="2352" y="1803"/>
                </a:lnTo>
                <a:lnTo>
                  <a:pt x="2057" y="1803"/>
                </a:lnTo>
                <a:close/>
                <a:moveTo>
                  <a:pt x="1565" y="1803"/>
                </a:moveTo>
                <a:lnTo>
                  <a:pt x="1565" y="2080"/>
                </a:lnTo>
                <a:lnTo>
                  <a:pt x="1859" y="2080"/>
                </a:lnTo>
                <a:lnTo>
                  <a:pt x="1859" y="1803"/>
                </a:lnTo>
                <a:lnTo>
                  <a:pt x="1565" y="1803"/>
                </a:lnTo>
                <a:close/>
                <a:moveTo>
                  <a:pt x="1505" y="1617"/>
                </a:moveTo>
                <a:lnTo>
                  <a:pt x="2883" y="1617"/>
                </a:lnTo>
                <a:lnTo>
                  <a:pt x="2914" y="1620"/>
                </a:lnTo>
                <a:lnTo>
                  <a:pt x="2944" y="1626"/>
                </a:lnTo>
                <a:lnTo>
                  <a:pt x="2970" y="1638"/>
                </a:lnTo>
                <a:lnTo>
                  <a:pt x="2991" y="1652"/>
                </a:lnTo>
                <a:lnTo>
                  <a:pt x="3008" y="1669"/>
                </a:lnTo>
                <a:lnTo>
                  <a:pt x="3018" y="1689"/>
                </a:lnTo>
                <a:lnTo>
                  <a:pt x="3022" y="1710"/>
                </a:lnTo>
                <a:lnTo>
                  <a:pt x="3022" y="3588"/>
                </a:lnTo>
                <a:lnTo>
                  <a:pt x="3018" y="3609"/>
                </a:lnTo>
                <a:lnTo>
                  <a:pt x="3008" y="3628"/>
                </a:lnTo>
                <a:lnTo>
                  <a:pt x="2991" y="3645"/>
                </a:lnTo>
                <a:lnTo>
                  <a:pt x="2970" y="3660"/>
                </a:lnTo>
                <a:lnTo>
                  <a:pt x="2944" y="3670"/>
                </a:lnTo>
                <a:lnTo>
                  <a:pt x="2914" y="3678"/>
                </a:lnTo>
                <a:lnTo>
                  <a:pt x="2883" y="3681"/>
                </a:lnTo>
                <a:lnTo>
                  <a:pt x="2398" y="3681"/>
                </a:lnTo>
                <a:lnTo>
                  <a:pt x="2398" y="3079"/>
                </a:lnTo>
                <a:lnTo>
                  <a:pt x="2001" y="3079"/>
                </a:lnTo>
                <a:lnTo>
                  <a:pt x="2001" y="3681"/>
                </a:lnTo>
                <a:lnTo>
                  <a:pt x="1505" y="3681"/>
                </a:lnTo>
                <a:lnTo>
                  <a:pt x="1473" y="3678"/>
                </a:lnTo>
                <a:lnTo>
                  <a:pt x="1444" y="3670"/>
                </a:lnTo>
                <a:lnTo>
                  <a:pt x="1418" y="3660"/>
                </a:lnTo>
                <a:lnTo>
                  <a:pt x="1396" y="3645"/>
                </a:lnTo>
                <a:lnTo>
                  <a:pt x="1379" y="3628"/>
                </a:lnTo>
                <a:lnTo>
                  <a:pt x="1369" y="3609"/>
                </a:lnTo>
                <a:lnTo>
                  <a:pt x="1364" y="3588"/>
                </a:lnTo>
                <a:lnTo>
                  <a:pt x="1364" y="1710"/>
                </a:lnTo>
                <a:lnTo>
                  <a:pt x="1369" y="1689"/>
                </a:lnTo>
                <a:lnTo>
                  <a:pt x="1379" y="1669"/>
                </a:lnTo>
                <a:lnTo>
                  <a:pt x="1396" y="1652"/>
                </a:lnTo>
                <a:lnTo>
                  <a:pt x="1418" y="1638"/>
                </a:lnTo>
                <a:lnTo>
                  <a:pt x="1444" y="1626"/>
                </a:lnTo>
                <a:lnTo>
                  <a:pt x="1473" y="1620"/>
                </a:lnTo>
                <a:lnTo>
                  <a:pt x="1505" y="1617"/>
                </a:lnTo>
                <a:close/>
                <a:moveTo>
                  <a:pt x="816" y="1094"/>
                </a:moveTo>
                <a:lnTo>
                  <a:pt x="816" y="1589"/>
                </a:lnTo>
                <a:lnTo>
                  <a:pt x="1165" y="1589"/>
                </a:lnTo>
                <a:lnTo>
                  <a:pt x="1165" y="1094"/>
                </a:lnTo>
                <a:lnTo>
                  <a:pt x="816" y="1094"/>
                </a:lnTo>
                <a:close/>
                <a:moveTo>
                  <a:pt x="235" y="1094"/>
                </a:moveTo>
                <a:lnTo>
                  <a:pt x="235" y="1589"/>
                </a:lnTo>
                <a:lnTo>
                  <a:pt x="584" y="1589"/>
                </a:lnTo>
                <a:lnTo>
                  <a:pt x="584" y="1094"/>
                </a:lnTo>
                <a:lnTo>
                  <a:pt x="235" y="1094"/>
                </a:lnTo>
                <a:close/>
                <a:moveTo>
                  <a:pt x="1378" y="330"/>
                </a:moveTo>
                <a:lnTo>
                  <a:pt x="1378" y="825"/>
                </a:lnTo>
                <a:lnTo>
                  <a:pt x="1727" y="825"/>
                </a:lnTo>
                <a:lnTo>
                  <a:pt x="1727" y="330"/>
                </a:lnTo>
                <a:lnTo>
                  <a:pt x="1378" y="330"/>
                </a:lnTo>
                <a:close/>
                <a:moveTo>
                  <a:pt x="816" y="330"/>
                </a:moveTo>
                <a:lnTo>
                  <a:pt x="816" y="825"/>
                </a:lnTo>
                <a:lnTo>
                  <a:pt x="1165" y="825"/>
                </a:lnTo>
                <a:lnTo>
                  <a:pt x="1165" y="330"/>
                </a:lnTo>
                <a:lnTo>
                  <a:pt x="816" y="330"/>
                </a:lnTo>
                <a:close/>
                <a:moveTo>
                  <a:pt x="235" y="330"/>
                </a:moveTo>
                <a:lnTo>
                  <a:pt x="235" y="825"/>
                </a:lnTo>
                <a:lnTo>
                  <a:pt x="584" y="825"/>
                </a:lnTo>
                <a:lnTo>
                  <a:pt x="584" y="330"/>
                </a:lnTo>
                <a:lnTo>
                  <a:pt x="235" y="330"/>
                </a:lnTo>
                <a:close/>
                <a:moveTo>
                  <a:pt x="164" y="0"/>
                </a:moveTo>
                <a:lnTo>
                  <a:pt x="1791" y="0"/>
                </a:lnTo>
                <a:lnTo>
                  <a:pt x="1825" y="4"/>
                </a:lnTo>
                <a:lnTo>
                  <a:pt x="1856" y="13"/>
                </a:lnTo>
                <a:lnTo>
                  <a:pt x="1884" y="29"/>
                </a:lnTo>
                <a:lnTo>
                  <a:pt x="1908" y="49"/>
                </a:lnTo>
                <a:lnTo>
                  <a:pt x="1928" y="73"/>
                </a:lnTo>
                <a:lnTo>
                  <a:pt x="1943" y="101"/>
                </a:lnTo>
                <a:lnTo>
                  <a:pt x="1953" y="132"/>
                </a:lnTo>
                <a:lnTo>
                  <a:pt x="1956" y="166"/>
                </a:lnTo>
                <a:lnTo>
                  <a:pt x="1956" y="1486"/>
                </a:lnTo>
                <a:lnTo>
                  <a:pt x="1727" y="1486"/>
                </a:lnTo>
                <a:lnTo>
                  <a:pt x="1727" y="1094"/>
                </a:lnTo>
                <a:lnTo>
                  <a:pt x="1378" y="1094"/>
                </a:lnTo>
                <a:lnTo>
                  <a:pt x="1378" y="1501"/>
                </a:lnTo>
                <a:lnTo>
                  <a:pt x="1341" y="1514"/>
                </a:lnTo>
                <a:lnTo>
                  <a:pt x="1308" y="1532"/>
                </a:lnTo>
                <a:lnTo>
                  <a:pt x="1277" y="1555"/>
                </a:lnTo>
                <a:lnTo>
                  <a:pt x="1252" y="1580"/>
                </a:lnTo>
                <a:lnTo>
                  <a:pt x="1232" y="1609"/>
                </a:lnTo>
                <a:lnTo>
                  <a:pt x="1216" y="1641"/>
                </a:lnTo>
                <a:lnTo>
                  <a:pt x="1207" y="1674"/>
                </a:lnTo>
                <a:lnTo>
                  <a:pt x="1204" y="1710"/>
                </a:lnTo>
                <a:lnTo>
                  <a:pt x="1204" y="2608"/>
                </a:lnTo>
                <a:lnTo>
                  <a:pt x="750" y="2608"/>
                </a:lnTo>
                <a:lnTo>
                  <a:pt x="750" y="3681"/>
                </a:lnTo>
                <a:lnTo>
                  <a:pt x="164" y="3681"/>
                </a:lnTo>
                <a:lnTo>
                  <a:pt x="131" y="3677"/>
                </a:lnTo>
                <a:lnTo>
                  <a:pt x="100" y="3667"/>
                </a:lnTo>
                <a:lnTo>
                  <a:pt x="72" y="3652"/>
                </a:lnTo>
                <a:lnTo>
                  <a:pt x="48" y="3632"/>
                </a:lnTo>
                <a:lnTo>
                  <a:pt x="27" y="3607"/>
                </a:lnTo>
                <a:lnTo>
                  <a:pt x="12" y="3580"/>
                </a:lnTo>
                <a:lnTo>
                  <a:pt x="2" y="3548"/>
                </a:lnTo>
                <a:lnTo>
                  <a:pt x="0" y="3515"/>
                </a:lnTo>
                <a:lnTo>
                  <a:pt x="0" y="166"/>
                </a:lnTo>
                <a:lnTo>
                  <a:pt x="2" y="132"/>
                </a:lnTo>
                <a:lnTo>
                  <a:pt x="12" y="101"/>
                </a:lnTo>
                <a:lnTo>
                  <a:pt x="27" y="73"/>
                </a:lnTo>
                <a:lnTo>
                  <a:pt x="48" y="49"/>
                </a:lnTo>
                <a:lnTo>
                  <a:pt x="72" y="29"/>
                </a:lnTo>
                <a:lnTo>
                  <a:pt x="100" y="13"/>
                </a:lnTo>
                <a:lnTo>
                  <a:pt x="131" y="4"/>
                </a:lnTo>
                <a:lnTo>
                  <a:pt x="1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57623" y="1234906"/>
            <a:ext cx="665588" cy="993359"/>
            <a:chOff x="3915590" y="2286000"/>
            <a:chExt cx="665588" cy="993359"/>
          </a:xfrm>
        </p:grpSpPr>
        <p:grpSp>
          <p:nvGrpSpPr>
            <p:cNvPr id="13" name="Group 12"/>
            <p:cNvGrpSpPr/>
            <p:nvPr/>
          </p:nvGrpSpPr>
          <p:grpSpPr>
            <a:xfrm>
              <a:off x="3915590" y="2286000"/>
              <a:ext cx="463208" cy="879525"/>
              <a:chOff x="1371600" y="1295400"/>
              <a:chExt cx="2494062" cy="434340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1295400"/>
                <a:ext cx="2494062" cy="43434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9234" y="1879959"/>
                <a:ext cx="1778794" cy="3174282"/>
              </a:xfrm>
              <a:prstGeom prst="rect">
                <a:avLst/>
              </a:prstGeom>
            </p:spPr>
          </p:pic>
        </p:grpSp>
        <p:sp>
          <p:nvSpPr>
            <p:cNvPr id="16" name="TextBox 18"/>
            <p:cNvSpPr txBox="1"/>
            <p:nvPr/>
          </p:nvSpPr>
          <p:spPr>
            <a:xfrm>
              <a:off x="4429088" y="3118423"/>
              <a:ext cx="152090" cy="160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19" name="Picture 2" descr="https://encrypted-tbn3.gstatic.com/images?q=tbn:ANd9GcRxUSdBMYEGkZ0qSD_OOHZUMOw9ZBw-UxOkgmNMMWEj3N7gIl-ITjupeG9c_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" y="4205710"/>
            <a:ext cx="611589" cy="56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77" y="2505988"/>
            <a:ext cx="660987" cy="51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58486"/>
            <a:ext cx="462214" cy="36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53"/>
          <p:cNvSpPr>
            <a:spLocks noChangeAspect="1" noEditPoints="1"/>
          </p:cNvSpPr>
          <p:nvPr/>
        </p:nvSpPr>
        <p:spPr bwMode="auto">
          <a:xfrm>
            <a:off x="5982749" y="2208341"/>
            <a:ext cx="1995773" cy="1310950"/>
          </a:xfrm>
          <a:custGeom>
            <a:avLst/>
            <a:gdLst>
              <a:gd name="T0" fmla="*/ 537 w 661"/>
              <a:gd name="T1" fmla="*/ 166 h 434"/>
              <a:gd name="T2" fmla="*/ 362 w 661"/>
              <a:gd name="T3" fmla="*/ 0 h 434"/>
              <a:gd name="T4" fmla="*/ 211 w 661"/>
              <a:gd name="T5" fmla="*/ 83 h 434"/>
              <a:gd name="T6" fmla="*/ 207 w 661"/>
              <a:gd name="T7" fmla="*/ 83 h 434"/>
              <a:gd name="T8" fmla="*/ 104 w 661"/>
              <a:gd name="T9" fmla="*/ 176 h 434"/>
              <a:gd name="T10" fmla="*/ 0 w 661"/>
              <a:gd name="T11" fmla="*/ 300 h 434"/>
              <a:gd name="T12" fmla="*/ 134 w 661"/>
              <a:gd name="T13" fmla="*/ 434 h 434"/>
              <a:gd name="T14" fmla="*/ 527 w 661"/>
              <a:gd name="T15" fmla="*/ 434 h 434"/>
              <a:gd name="T16" fmla="*/ 661 w 661"/>
              <a:gd name="T17" fmla="*/ 300 h 434"/>
              <a:gd name="T18" fmla="*/ 537 w 661"/>
              <a:gd name="T19" fmla="*/ 166 h 434"/>
              <a:gd name="T20" fmla="*/ 527 w 661"/>
              <a:gd name="T21" fmla="*/ 414 h 434"/>
              <a:gd name="T22" fmla="*/ 134 w 661"/>
              <a:gd name="T23" fmla="*/ 414 h 434"/>
              <a:gd name="T24" fmla="*/ 21 w 661"/>
              <a:gd name="T25" fmla="*/ 300 h 434"/>
              <a:gd name="T26" fmla="*/ 114 w 661"/>
              <a:gd name="T27" fmla="*/ 197 h 434"/>
              <a:gd name="T28" fmla="*/ 124 w 661"/>
              <a:gd name="T29" fmla="*/ 197 h 434"/>
              <a:gd name="T30" fmla="*/ 124 w 661"/>
              <a:gd name="T31" fmla="*/ 186 h 434"/>
              <a:gd name="T32" fmla="*/ 207 w 661"/>
              <a:gd name="T33" fmla="*/ 104 h 434"/>
              <a:gd name="T34" fmla="*/ 223 w 661"/>
              <a:gd name="T35" fmla="*/ 104 h 434"/>
              <a:gd name="T36" fmla="*/ 226 w 661"/>
              <a:gd name="T37" fmla="*/ 98 h 434"/>
              <a:gd name="T38" fmla="*/ 362 w 661"/>
              <a:gd name="T39" fmla="*/ 21 h 434"/>
              <a:gd name="T40" fmla="*/ 517 w 661"/>
              <a:gd name="T41" fmla="*/ 176 h 434"/>
              <a:gd name="T42" fmla="*/ 517 w 661"/>
              <a:gd name="T43" fmla="*/ 186 h 434"/>
              <a:gd name="T44" fmla="*/ 527 w 661"/>
              <a:gd name="T45" fmla="*/ 186 h 434"/>
              <a:gd name="T46" fmla="*/ 641 w 661"/>
              <a:gd name="T47" fmla="*/ 300 h 434"/>
              <a:gd name="T48" fmla="*/ 527 w 661"/>
              <a:gd name="T49" fmla="*/ 41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1" h="434">
                <a:moveTo>
                  <a:pt x="537" y="166"/>
                </a:moveTo>
                <a:cubicBezTo>
                  <a:pt x="532" y="74"/>
                  <a:pt x="455" y="0"/>
                  <a:pt x="362" y="0"/>
                </a:cubicBezTo>
                <a:cubicBezTo>
                  <a:pt x="298" y="0"/>
                  <a:pt x="242" y="31"/>
                  <a:pt x="211" y="83"/>
                </a:cubicBezTo>
                <a:cubicBezTo>
                  <a:pt x="207" y="83"/>
                  <a:pt x="207" y="83"/>
                  <a:pt x="207" y="83"/>
                </a:cubicBezTo>
                <a:cubicBezTo>
                  <a:pt x="147" y="83"/>
                  <a:pt x="108" y="119"/>
                  <a:pt x="104" y="176"/>
                </a:cubicBezTo>
                <a:cubicBezTo>
                  <a:pt x="44" y="182"/>
                  <a:pt x="0" y="233"/>
                  <a:pt x="0" y="300"/>
                </a:cubicBezTo>
                <a:cubicBezTo>
                  <a:pt x="0" y="374"/>
                  <a:pt x="60" y="434"/>
                  <a:pt x="134" y="434"/>
                </a:cubicBezTo>
                <a:cubicBezTo>
                  <a:pt x="527" y="434"/>
                  <a:pt x="527" y="434"/>
                  <a:pt x="527" y="434"/>
                </a:cubicBezTo>
                <a:cubicBezTo>
                  <a:pt x="601" y="434"/>
                  <a:pt x="661" y="374"/>
                  <a:pt x="661" y="300"/>
                </a:cubicBezTo>
                <a:cubicBezTo>
                  <a:pt x="661" y="229"/>
                  <a:pt x="606" y="171"/>
                  <a:pt x="537" y="166"/>
                </a:cubicBezTo>
                <a:close/>
                <a:moveTo>
                  <a:pt x="527" y="414"/>
                </a:moveTo>
                <a:cubicBezTo>
                  <a:pt x="134" y="414"/>
                  <a:pt x="134" y="414"/>
                  <a:pt x="134" y="414"/>
                </a:cubicBezTo>
                <a:cubicBezTo>
                  <a:pt x="72" y="414"/>
                  <a:pt x="21" y="363"/>
                  <a:pt x="21" y="300"/>
                </a:cubicBezTo>
                <a:cubicBezTo>
                  <a:pt x="21" y="241"/>
                  <a:pt x="61" y="197"/>
                  <a:pt x="114" y="197"/>
                </a:cubicBezTo>
                <a:cubicBezTo>
                  <a:pt x="124" y="197"/>
                  <a:pt x="124" y="197"/>
                  <a:pt x="124" y="197"/>
                </a:cubicBezTo>
                <a:cubicBezTo>
                  <a:pt x="124" y="186"/>
                  <a:pt x="124" y="186"/>
                  <a:pt x="124" y="186"/>
                </a:cubicBezTo>
                <a:cubicBezTo>
                  <a:pt x="124" y="146"/>
                  <a:pt x="146" y="104"/>
                  <a:pt x="207" y="104"/>
                </a:cubicBezTo>
                <a:cubicBezTo>
                  <a:pt x="223" y="104"/>
                  <a:pt x="223" y="104"/>
                  <a:pt x="223" y="104"/>
                </a:cubicBezTo>
                <a:cubicBezTo>
                  <a:pt x="226" y="98"/>
                  <a:pt x="226" y="98"/>
                  <a:pt x="226" y="98"/>
                </a:cubicBezTo>
                <a:cubicBezTo>
                  <a:pt x="253" y="50"/>
                  <a:pt x="304" y="21"/>
                  <a:pt x="362" y="21"/>
                </a:cubicBezTo>
                <a:cubicBezTo>
                  <a:pt x="447" y="21"/>
                  <a:pt x="517" y="91"/>
                  <a:pt x="517" y="176"/>
                </a:cubicBezTo>
                <a:cubicBezTo>
                  <a:pt x="517" y="186"/>
                  <a:pt x="517" y="186"/>
                  <a:pt x="517" y="186"/>
                </a:cubicBezTo>
                <a:cubicBezTo>
                  <a:pt x="527" y="186"/>
                  <a:pt x="527" y="186"/>
                  <a:pt x="527" y="186"/>
                </a:cubicBezTo>
                <a:cubicBezTo>
                  <a:pt x="590" y="186"/>
                  <a:pt x="641" y="237"/>
                  <a:pt x="641" y="300"/>
                </a:cubicBezTo>
                <a:cubicBezTo>
                  <a:pt x="641" y="363"/>
                  <a:pt x="590" y="414"/>
                  <a:pt x="527" y="414"/>
                </a:cubicBezTo>
                <a:close/>
              </a:path>
            </a:pathLst>
          </a:custGeom>
          <a:solidFill>
            <a:srgbClr val="4C8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343331" y="4936773"/>
            <a:ext cx="665163" cy="971550"/>
            <a:chOff x="428625" y="1676400"/>
            <a:chExt cx="665163" cy="971550"/>
          </a:xfrm>
        </p:grpSpPr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481013" y="1730375"/>
              <a:ext cx="560388" cy="865188"/>
            </a:xfrm>
            <a:custGeom>
              <a:avLst/>
              <a:gdLst>
                <a:gd name="T0" fmla="*/ 53 w 353"/>
                <a:gd name="T1" fmla="*/ 0 h 545"/>
                <a:gd name="T2" fmla="*/ 300 w 353"/>
                <a:gd name="T3" fmla="*/ 0 h 545"/>
                <a:gd name="T4" fmla="*/ 300 w 353"/>
                <a:gd name="T5" fmla="*/ 17 h 545"/>
                <a:gd name="T6" fmla="*/ 53 w 353"/>
                <a:gd name="T7" fmla="*/ 17 h 545"/>
                <a:gd name="T8" fmla="*/ 53 w 353"/>
                <a:gd name="T9" fmla="*/ 0 h 545"/>
                <a:gd name="T10" fmla="*/ 53 w 353"/>
                <a:gd name="T11" fmla="*/ 0 h 545"/>
                <a:gd name="T12" fmla="*/ 353 w 353"/>
                <a:gd name="T13" fmla="*/ 545 h 545"/>
                <a:gd name="T14" fmla="*/ 353 w 353"/>
                <a:gd name="T15" fmla="*/ 545 h 545"/>
                <a:gd name="T16" fmla="*/ 225 w 353"/>
                <a:gd name="T17" fmla="*/ 545 h 545"/>
                <a:gd name="T18" fmla="*/ 225 w 353"/>
                <a:gd name="T19" fmla="*/ 398 h 545"/>
                <a:gd name="T20" fmla="*/ 125 w 353"/>
                <a:gd name="T21" fmla="*/ 398 h 545"/>
                <a:gd name="T22" fmla="*/ 125 w 353"/>
                <a:gd name="T23" fmla="*/ 545 h 545"/>
                <a:gd name="T24" fmla="*/ 0 w 353"/>
                <a:gd name="T25" fmla="*/ 545 h 545"/>
                <a:gd name="T26" fmla="*/ 0 w 353"/>
                <a:gd name="T27" fmla="*/ 49 h 545"/>
                <a:gd name="T28" fmla="*/ 353 w 353"/>
                <a:gd name="T29" fmla="*/ 49 h 545"/>
                <a:gd name="T30" fmla="*/ 353 w 353"/>
                <a:gd name="T31" fmla="*/ 545 h 545"/>
                <a:gd name="T32" fmla="*/ 353 w 353"/>
                <a:gd name="T33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545">
                  <a:moveTo>
                    <a:pt x="53" y="0"/>
                  </a:moveTo>
                  <a:lnTo>
                    <a:pt x="300" y="0"/>
                  </a:lnTo>
                  <a:lnTo>
                    <a:pt x="300" y="17"/>
                  </a:lnTo>
                  <a:lnTo>
                    <a:pt x="53" y="17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353" y="545"/>
                  </a:moveTo>
                  <a:lnTo>
                    <a:pt x="353" y="545"/>
                  </a:lnTo>
                  <a:lnTo>
                    <a:pt x="225" y="545"/>
                  </a:lnTo>
                  <a:lnTo>
                    <a:pt x="225" y="398"/>
                  </a:lnTo>
                  <a:lnTo>
                    <a:pt x="125" y="398"/>
                  </a:lnTo>
                  <a:lnTo>
                    <a:pt x="125" y="545"/>
                  </a:lnTo>
                  <a:lnTo>
                    <a:pt x="0" y="545"/>
                  </a:lnTo>
                  <a:lnTo>
                    <a:pt x="0" y="49"/>
                  </a:lnTo>
                  <a:lnTo>
                    <a:pt x="353" y="49"/>
                  </a:lnTo>
                  <a:lnTo>
                    <a:pt x="353" y="545"/>
                  </a:lnTo>
                  <a:lnTo>
                    <a:pt x="353" y="5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428625" y="1676400"/>
              <a:ext cx="665163" cy="971550"/>
            </a:xfrm>
            <a:custGeom>
              <a:avLst/>
              <a:gdLst>
                <a:gd name="T0" fmla="*/ 403 w 419"/>
                <a:gd name="T1" fmla="*/ 51 h 612"/>
                <a:gd name="T2" fmla="*/ 366 w 419"/>
                <a:gd name="T3" fmla="*/ 51 h 612"/>
                <a:gd name="T4" fmla="*/ 366 w 419"/>
                <a:gd name="T5" fmla="*/ 16 h 612"/>
                <a:gd name="T6" fmla="*/ 366 w 419"/>
                <a:gd name="T7" fmla="*/ 0 h 612"/>
                <a:gd name="T8" fmla="*/ 349 w 419"/>
                <a:gd name="T9" fmla="*/ 0 h 612"/>
                <a:gd name="T10" fmla="*/ 333 w 419"/>
                <a:gd name="T11" fmla="*/ 0 h 612"/>
                <a:gd name="T12" fmla="*/ 86 w 419"/>
                <a:gd name="T13" fmla="*/ 0 h 612"/>
                <a:gd name="T14" fmla="*/ 70 w 419"/>
                <a:gd name="T15" fmla="*/ 0 h 612"/>
                <a:gd name="T16" fmla="*/ 53 w 419"/>
                <a:gd name="T17" fmla="*/ 0 h 612"/>
                <a:gd name="T18" fmla="*/ 53 w 419"/>
                <a:gd name="T19" fmla="*/ 16 h 612"/>
                <a:gd name="T20" fmla="*/ 53 w 419"/>
                <a:gd name="T21" fmla="*/ 51 h 612"/>
                <a:gd name="T22" fmla="*/ 17 w 419"/>
                <a:gd name="T23" fmla="*/ 51 h 612"/>
                <a:gd name="T24" fmla="*/ 0 w 419"/>
                <a:gd name="T25" fmla="*/ 51 h 612"/>
                <a:gd name="T26" fmla="*/ 0 w 419"/>
                <a:gd name="T27" fmla="*/ 67 h 612"/>
                <a:gd name="T28" fmla="*/ 0 w 419"/>
                <a:gd name="T29" fmla="*/ 83 h 612"/>
                <a:gd name="T30" fmla="*/ 0 w 419"/>
                <a:gd name="T31" fmla="*/ 579 h 612"/>
                <a:gd name="T32" fmla="*/ 0 w 419"/>
                <a:gd name="T33" fmla="*/ 596 h 612"/>
                <a:gd name="T34" fmla="*/ 0 w 419"/>
                <a:gd name="T35" fmla="*/ 612 h 612"/>
                <a:gd name="T36" fmla="*/ 17 w 419"/>
                <a:gd name="T37" fmla="*/ 612 h 612"/>
                <a:gd name="T38" fmla="*/ 33 w 419"/>
                <a:gd name="T39" fmla="*/ 612 h 612"/>
                <a:gd name="T40" fmla="*/ 386 w 419"/>
                <a:gd name="T41" fmla="*/ 612 h 612"/>
                <a:gd name="T42" fmla="*/ 403 w 419"/>
                <a:gd name="T43" fmla="*/ 612 h 612"/>
                <a:gd name="T44" fmla="*/ 419 w 419"/>
                <a:gd name="T45" fmla="*/ 612 h 612"/>
                <a:gd name="T46" fmla="*/ 419 w 419"/>
                <a:gd name="T47" fmla="*/ 596 h 612"/>
                <a:gd name="T48" fmla="*/ 419 w 419"/>
                <a:gd name="T49" fmla="*/ 579 h 612"/>
                <a:gd name="T50" fmla="*/ 419 w 419"/>
                <a:gd name="T51" fmla="*/ 83 h 612"/>
                <a:gd name="T52" fmla="*/ 419 w 419"/>
                <a:gd name="T53" fmla="*/ 67 h 612"/>
                <a:gd name="T54" fmla="*/ 419 w 419"/>
                <a:gd name="T55" fmla="*/ 51 h 612"/>
                <a:gd name="T56" fmla="*/ 403 w 419"/>
                <a:gd name="T57" fmla="*/ 51 h 612"/>
                <a:gd name="T58" fmla="*/ 403 w 419"/>
                <a:gd name="T59" fmla="*/ 51 h 612"/>
                <a:gd name="T60" fmla="*/ 86 w 419"/>
                <a:gd name="T61" fmla="*/ 34 h 612"/>
                <a:gd name="T62" fmla="*/ 333 w 419"/>
                <a:gd name="T63" fmla="*/ 34 h 612"/>
                <a:gd name="T64" fmla="*/ 333 w 419"/>
                <a:gd name="T65" fmla="*/ 51 h 612"/>
                <a:gd name="T66" fmla="*/ 86 w 419"/>
                <a:gd name="T67" fmla="*/ 51 h 612"/>
                <a:gd name="T68" fmla="*/ 86 w 419"/>
                <a:gd name="T69" fmla="*/ 34 h 612"/>
                <a:gd name="T70" fmla="*/ 86 w 419"/>
                <a:gd name="T71" fmla="*/ 34 h 612"/>
                <a:gd name="T72" fmla="*/ 386 w 419"/>
                <a:gd name="T73" fmla="*/ 579 h 612"/>
                <a:gd name="T74" fmla="*/ 386 w 419"/>
                <a:gd name="T75" fmla="*/ 579 h 612"/>
                <a:gd name="T76" fmla="*/ 258 w 419"/>
                <a:gd name="T77" fmla="*/ 579 h 612"/>
                <a:gd name="T78" fmla="*/ 258 w 419"/>
                <a:gd name="T79" fmla="*/ 432 h 612"/>
                <a:gd name="T80" fmla="*/ 158 w 419"/>
                <a:gd name="T81" fmla="*/ 432 h 612"/>
                <a:gd name="T82" fmla="*/ 158 w 419"/>
                <a:gd name="T83" fmla="*/ 579 h 612"/>
                <a:gd name="T84" fmla="*/ 33 w 419"/>
                <a:gd name="T85" fmla="*/ 579 h 612"/>
                <a:gd name="T86" fmla="*/ 33 w 419"/>
                <a:gd name="T87" fmla="*/ 83 h 612"/>
                <a:gd name="T88" fmla="*/ 386 w 419"/>
                <a:gd name="T89" fmla="*/ 83 h 612"/>
                <a:gd name="T90" fmla="*/ 386 w 419"/>
                <a:gd name="T91" fmla="*/ 579 h 612"/>
                <a:gd name="T92" fmla="*/ 386 w 419"/>
                <a:gd name="T93" fmla="*/ 579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9" h="612">
                  <a:moveTo>
                    <a:pt x="403" y="51"/>
                  </a:moveTo>
                  <a:lnTo>
                    <a:pt x="366" y="51"/>
                  </a:lnTo>
                  <a:lnTo>
                    <a:pt x="366" y="16"/>
                  </a:lnTo>
                  <a:lnTo>
                    <a:pt x="366" y="0"/>
                  </a:lnTo>
                  <a:lnTo>
                    <a:pt x="349" y="0"/>
                  </a:lnTo>
                  <a:lnTo>
                    <a:pt x="333" y="0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3" y="0"/>
                  </a:lnTo>
                  <a:lnTo>
                    <a:pt x="53" y="16"/>
                  </a:lnTo>
                  <a:lnTo>
                    <a:pt x="53" y="51"/>
                  </a:lnTo>
                  <a:lnTo>
                    <a:pt x="17" y="51"/>
                  </a:lnTo>
                  <a:lnTo>
                    <a:pt x="0" y="51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0" y="579"/>
                  </a:lnTo>
                  <a:lnTo>
                    <a:pt x="0" y="596"/>
                  </a:lnTo>
                  <a:lnTo>
                    <a:pt x="0" y="612"/>
                  </a:lnTo>
                  <a:lnTo>
                    <a:pt x="17" y="612"/>
                  </a:lnTo>
                  <a:lnTo>
                    <a:pt x="33" y="612"/>
                  </a:lnTo>
                  <a:lnTo>
                    <a:pt x="386" y="612"/>
                  </a:lnTo>
                  <a:lnTo>
                    <a:pt x="403" y="612"/>
                  </a:lnTo>
                  <a:lnTo>
                    <a:pt x="419" y="612"/>
                  </a:lnTo>
                  <a:lnTo>
                    <a:pt x="419" y="596"/>
                  </a:lnTo>
                  <a:lnTo>
                    <a:pt x="419" y="579"/>
                  </a:lnTo>
                  <a:lnTo>
                    <a:pt x="419" y="83"/>
                  </a:lnTo>
                  <a:lnTo>
                    <a:pt x="419" y="67"/>
                  </a:lnTo>
                  <a:lnTo>
                    <a:pt x="419" y="51"/>
                  </a:lnTo>
                  <a:lnTo>
                    <a:pt x="403" y="51"/>
                  </a:lnTo>
                  <a:lnTo>
                    <a:pt x="403" y="51"/>
                  </a:lnTo>
                  <a:close/>
                  <a:moveTo>
                    <a:pt x="86" y="34"/>
                  </a:moveTo>
                  <a:lnTo>
                    <a:pt x="333" y="34"/>
                  </a:lnTo>
                  <a:lnTo>
                    <a:pt x="333" y="51"/>
                  </a:lnTo>
                  <a:lnTo>
                    <a:pt x="86" y="51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386" y="579"/>
                  </a:moveTo>
                  <a:lnTo>
                    <a:pt x="386" y="579"/>
                  </a:lnTo>
                  <a:lnTo>
                    <a:pt x="258" y="579"/>
                  </a:lnTo>
                  <a:lnTo>
                    <a:pt x="258" y="432"/>
                  </a:lnTo>
                  <a:lnTo>
                    <a:pt x="158" y="432"/>
                  </a:lnTo>
                  <a:lnTo>
                    <a:pt x="158" y="579"/>
                  </a:lnTo>
                  <a:lnTo>
                    <a:pt x="33" y="579"/>
                  </a:lnTo>
                  <a:lnTo>
                    <a:pt x="33" y="83"/>
                  </a:lnTo>
                  <a:lnTo>
                    <a:pt x="386" y="83"/>
                  </a:lnTo>
                  <a:lnTo>
                    <a:pt x="386" y="579"/>
                  </a:lnTo>
                  <a:lnTo>
                    <a:pt x="386" y="579"/>
                  </a:lnTo>
                  <a:close/>
                </a:path>
              </a:pathLst>
            </a:custGeom>
            <a:solidFill>
              <a:srgbClr val="97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577850" y="1909763"/>
              <a:ext cx="366713" cy="352425"/>
            </a:xfrm>
            <a:custGeom>
              <a:avLst/>
              <a:gdLst>
                <a:gd name="T0" fmla="*/ 0 w 231"/>
                <a:gd name="T1" fmla="*/ 165 h 222"/>
                <a:gd name="T2" fmla="*/ 33 w 231"/>
                <a:gd name="T3" fmla="*/ 222 h 222"/>
                <a:gd name="T4" fmla="*/ 33 w 231"/>
                <a:gd name="T5" fmla="*/ 165 h 222"/>
                <a:gd name="T6" fmla="*/ 65 w 231"/>
                <a:gd name="T7" fmla="*/ 165 h 222"/>
                <a:gd name="T8" fmla="*/ 99 w 231"/>
                <a:gd name="T9" fmla="*/ 222 h 222"/>
                <a:gd name="T10" fmla="*/ 99 w 231"/>
                <a:gd name="T11" fmla="*/ 165 h 222"/>
                <a:gd name="T12" fmla="*/ 132 w 231"/>
                <a:gd name="T13" fmla="*/ 165 h 222"/>
                <a:gd name="T14" fmla="*/ 166 w 231"/>
                <a:gd name="T15" fmla="*/ 222 h 222"/>
                <a:gd name="T16" fmla="*/ 166 w 231"/>
                <a:gd name="T17" fmla="*/ 165 h 222"/>
                <a:gd name="T18" fmla="*/ 198 w 231"/>
                <a:gd name="T19" fmla="*/ 165 h 222"/>
                <a:gd name="T20" fmla="*/ 231 w 231"/>
                <a:gd name="T21" fmla="*/ 222 h 222"/>
                <a:gd name="T22" fmla="*/ 231 w 231"/>
                <a:gd name="T23" fmla="*/ 165 h 222"/>
                <a:gd name="T24" fmla="*/ 0 w 231"/>
                <a:gd name="T25" fmla="*/ 82 h 222"/>
                <a:gd name="T26" fmla="*/ 33 w 231"/>
                <a:gd name="T27" fmla="*/ 139 h 222"/>
                <a:gd name="T28" fmla="*/ 33 w 231"/>
                <a:gd name="T29" fmla="*/ 82 h 222"/>
                <a:gd name="T30" fmla="*/ 65 w 231"/>
                <a:gd name="T31" fmla="*/ 82 h 222"/>
                <a:gd name="T32" fmla="*/ 99 w 231"/>
                <a:gd name="T33" fmla="*/ 139 h 222"/>
                <a:gd name="T34" fmla="*/ 99 w 231"/>
                <a:gd name="T35" fmla="*/ 82 h 222"/>
                <a:gd name="T36" fmla="*/ 132 w 231"/>
                <a:gd name="T37" fmla="*/ 82 h 222"/>
                <a:gd name="T38" fmla="*/ 166 w 231"/>
                <a:gd name="T39" fmla="*/ 139 h 222"/>
                <a:gd name="T40" fmla="*/ 166 w 231"/>
                <a:gd name="T41" fmla="*/ 82 h 222"/>
                <a:gd name="T42" fmla="*/ 198 w 231"/>
                <a:gd name="T43" fmla="*/ 82 h 222"/>
                <a:gd name="T44" fmla="*/ 231 w 231"/>
                <a:gd name="T45" fmla="*/ 139 h 222"/>
                <a:gd name="T46" fmla="*/ 231 w 231"/>
                <a:gd name="T47" fmla="*/ 82 h 222"/>
                <a:gd name="T48" fmla="*/ 0 w 231"/>
                <a:gd name="T49" fmla="*/ 0 h 222"/>
                <a:gd name="T50" fmla="*/ 33 w 231"/>
                <a:gd name="T51" fmla="*/ 57 h 222"/>
                <a:gd name="T52" fmla="*/ 33 w 231"/>
                <a:gd name="T53" fmla="*/ 0 h 222"/>
                <a:gd name="T54" fmla="*/ 65 w 231"/>
                <a:gd name="T55" fmla="*/ 0 h 222"/>
                <a:gd name="T56" fmla="*/ 99 w 231"/>
                <a:gd name="T57" fmla="*/ 57 h 222"/>
                <a:gd name="T58" fmla="*/ 99 w 231"/>
                <a:gd name="T59" fmla="*/ 0 h 222"/>
                <a:gd name="T60" fmla="*/ 132 w 231"/>
                <a:gd name="T61" fmla="*/ 0 h 222"/>
                <a:gd name="T62" fmla="*/ 166 w 231"/>
                <a:gd name="T63" fmla="*/ 57 h 222"/>
                <a:gd name="T64" fmla="*/ 166 w 231"/>
                <a:gd name="T65" fmla="*/ 0 h 222"/>
                <a:gd name="T66" fmla="*/ 198 w 231"/>
                <a:gd name="T67" fmla="*/ 0 h 222"/>
                <a:gd name="T68" fmla="*/ 231 w 231"/>
                <a:gd name="T69" fmla="*/ 57 h 222"/>
                <a:gd name="T70" fmla="*/ 231 w 231"/>
                <a:gd name="T7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222">
                  <a:moveTo>
                    <a:pt x="33" y="165"/>
                  </a:moveTo>
                  <a:lnTo>
                    <a:pt x="0" y="165"/>
                  </a:lnTo>
                  <a:lnTo>
                    <a:pt x="0" y="222"/>
                  </a:lnTo>
                  <a:lnTo>
                    <a:pt x="33" y="222"/>
                  </a:lnTo>
                  <a:lnTo>
                    <a:pt x="33" y="165"/>
                  </a:lnTo>
                  <a:lnTo>
                    <a:pt x="33" y="165"/>
                  </a:lnTo>
                  <a:close/>
                  <a:moveTo>
                    <a:pt x="99" y="165"/>
                  </a:moveTo>
                  <a:lnTo>
                    <a:pt x="65" y="165"/>
                  </a:lnTo>
                  <a:lnTo>
                    <a:pt x="65" y="222"/>
                  </a:lnTo>
                  <a:lnTo>
                    <a:pt x="99" y="222"/>
                  </a:lnTo>
                  <a:lnTo>
                    <a:pt x="99" y="165"/>
                  </a:lnTo>
                  <a:lnTo>
                    <a:pt x="99" y="165"/>
                  </a:lnTo>
                  <a:close/>
                  <a:moveTo>
                    <a:pt x="166" y="165"/>
                  </a:moveTo>
                  <a:lnTo>
                    <a:pt x="132" y="165"/>
                  </a:lnTo>
                  <a:lnTo>
                    <a:pt x="132" y="222"/>
                  </a:lnTo>
                  <a:lnTo>
                    <a:pt x="166" y="222"/>
                  </a:lnTo>
                  <a:lnTo>
                    <a:pt x="166" y="165"/>
                  </a:lnTo>
                  <a:lnTo>
                    <a:pt x="166" y="165"/>
                  </a:lnTo>
                  <a:close/>
                  <a:moveTo>
                    <a:pt x="231" y="165"/>
                  </a:moveTo>
                  <a:lnTo>
                    <a:pt x="198" y="165"/>
                  </a:lnTo>
                  <a:lnTo>
                    <a:pt x="198" y="222"/>
                  </a:lnTo>
                  <a:lnTo>
                    <a:pt x="231" y="222"/>
                  </a:lnTo>
                  <a:lnTo>
                    <a:pt x="231" y="165"/>
                  </a:lnTo>
                  <a:lnTo>
                    <a:pt x="231" y="165"/>
                  </a:lnTo>
                  <a:close/>
                  <a:moveTo>
                    <a:pt x="33" y="82"/>
                  </a:moveTo>
                  <a:lnTo>
                    <a:pt x="0" y="82"/>
                  </a:lnTo>
                  <a:lnTo>
                    <a:pt x="0" y="139"/>
                  </a:lnTo>
                  <a:lnTo>
                    <a:pt x="33" y="139"/>
                  </a:lnTo>
                  <a:lnTo>
                    <a:pt x="33" y="82"/>
                  </a:lnTo>
                  <a:lnTo>
                    <a:pt x="33" y="82"/>
                  </a:lnTo>
                  <a:close/>
                  <a:moveTo>
                    <a:pt x="99" y="82"/>
                  </a:moveTo>
                  <a:lnTo>
                    <a:pt x="65" y="82"/>
                  </a:lnTo>
                  <a:lnTo>
                    <a:pt x="65" y="139"/>
                  </a:lnTo>
                  <a:lnTo>
                    <a:pt x="99" y="139"/>
                  </a:lnTo>
                  <a:lnTo>
                    <a:pt x="99" y="82"/>
                  </a:lnTo>
                  <a:lnTo>
                    <a:pt x="99" y="82"/>
                  </a:lnTo>
                  <a:close/>
                  <a:moveTo>
                    <a:pt x="166" y="82"/>
                  </a:moveTo>
                  <a:lnTo>
                    <a:pt x="132" y="82"/>
                  </a:lnTo>
                  <a:lnTo>
                    <a:pt x="132" y="139"/>
                  </a:lnTo>
                  <a:lnTo>
                    <a:pt x="166" y="139"/>
                  </a:lnTo>
                  <a:lnTo>
                    <a:pt x="166" y="82"/>
                  </a:lnTo>
                  <a:lnTo>
                    <a:pt x="166" y="82"/>
                  </a:lnTo>
                  <a:close/>
                  <a:moveTo>
                    <a:pt x="231" y="82"/>
                  </a:moveTo>
                  <a:lnTo>
                    <a:pt x="198" y="82"/>
                  </a:lnTo>
                  <a:lnTo>
                    <a:pt x="198" y="139"/>
                  </a:lnTo>
                  <a:lnTo>
                    <a:pt x="231" y="139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33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33" y="57"/>
                  </a:lnTo>
                  <a:lnTo>
                    <a:pt x="33" y="0"/>
                  </a:lnTo>
                  <a:lnTo>
                    <a:pt x="33" y="0"/>
                  </a:lnTo>
                  <a:close/>
                  <a:moveTo>
                    <a:pt x="99" y="0"/>
                  </a:moveTo>
                  <a:lnTo>
                    <a:pt x="65" y="0"/>
                  </a:lnTo>
                  <a:lnTo>
                    <a:pt x="65" y="57"/>
                  </a:lnTo>
                  <a:lnTo>
                    <a:pt x="99" y="57"/>
                  </a:lnTo>
                  <a:lnTo>
                    <a:pt x="99" y="0"/>
                  </a:lnTo>
                  <a:lnTo>
                    <a:pt x="99" y="0"/>
                  </a:lnTo>
                  <a:close/>
                  <a:moveTo>
                    <a:pt x="166" y="0"/>
                  </a:moveTo>
                  <a:lnTo>
                    <a:pt x="132" y="0"/>
                  </a:lnTo>
                  <a:lnTo>
                    <a:pt x="132" y="57"/>
                  </a:lnTo>
                  <a:lnTo>
                    <a:pt x="166" y="57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231" y="0"/>
                  </a:moveTo>
                  <a:lnTo>
                    <a:pt x="198" y="0"/>
                  </a:lnTo>
                  <a:lnTo>
                    <a:pt x="198" y="57"/>
                  </a:lnTo>
                  <a:lnTo>
                    <a:pt x="231" y="57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D5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77" y="5162175"/>
            <a:ext cx="462214" cy="36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26142"/>
            <a:ext cx="595556" cy="32312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83" y="3149263"/>
            <a:ext cx="330494" cy="2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36" y="3519291"/>
            <a:ext cx="330494" cy="2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Freeform 28">
            <a:extLst>
              <a:ext uri="{FF2B5EF4-FFF2-40B4-BE49-F238E27FC236}">
                <a16:creationId xmlns:a16="http://schemas.microsoft.com/office/drawing/2014/main" id="{6B528C91-8493-4C79-B656-5AA8790CE1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67131" y="2875799"/>
            <a:ext cx="741363" cy="296863"/>
          </a:xfrm>
          <a:custGeom>
            <a:avLst/>
            <a:gdLst>
              <a:gd name="T0" fmla="*/ 48 w 432"/>
              <a:gd name="T1" fmla="*/ 0 h 173"/>
              <a:gd name="T2" fmla="*/ 0 w 432"/>
              <a:gd name="T3" fmla="*/ 0 h 173"/>
              <a:gd name="T4" fmla="*/ 0 w 432"/>
              <a:gd name="T5" fmla="*/ 144 h 173"/>
              <a:gd name="T6" fmla="*/ 32 w 432"/>
              <a:gd name="T7" fmla="*/ 144 h 173"/>
              <a:gd name="T8" fmla="*/ 32 w 432"/>
              <a:gd name="T9" fmla="*/ 173 h 173"/>
              <a:gd name="T10" fmla="*/ 48 w 432"/>
              <a:gd name="T11" fmla="*/ 173 h 173"/>
              <a:gd name="T12" fmla="*/ 48 w 432"/>
              <a:gd name="T13" fmla="*/ 144 h 173"/>
              <a:gd name="T14" fmla="*/ 384 w 432"/>
              <a:gd name="T15" fmla="*/ 144 h 173"/>
              <a:gd name="T16" fmla="*/ 384 w 432"/>
              <a:gd name="T17" fmla="*/ 173 h 173"/>
              <a:gd name="T18" fmla="*/ 400 w 432"/>
              <a:gd name="T19" fmla="*/ 173 h 173"/>
              <a:gd name="T20" fmla="*/ 400 w 432"/>
              <a:gd name="T21" fmla="*/ 144 h 173"/>
              <a:gd name="T22" fmla="*/ 432 w 432"/>
              <a:gd name="T23" fmla="*/ 144 h 173"/>
              <a:gd name="T24" fmla="*/ 432 w 432"/>
              <a:gd name="T25" fmla="*/ 0 h 173"/>
              <a:gd name="T26" fmla="*/ 48 w 432"/>
              <a:gd name="T27" fmla="*/ 0 h 173"/>
              <a:gd name="T28" fmla="*/ 416 w 432"/>
              <a:gd name="T29" fmla="*/ 128 h 173"/>
              <a:gd name="T30" fmla="*/ 16 w 432"/>
              <a:gd name="T31" fmla="*/ 128 h 173"/>
              <a:gd name="T32" fmla="*/ 16 w 432"/>
              <a:gd name="T33" fmla="*/ 16 h 173"/>
              <a:gd name="T34" fmla="*/ 416 w 432"/>
              <a:gd name="T35" fmla="*/ 16 h 173"/>
              <a:gd name="T36" fmla="*/ 416 w 432"/>
              <a:gd name="T37" fmla="*/ 128 h 173"/>
              <a:gd name="T38" fmla="*/ 86 w 432"/>
              <a:gd name="T39" fmla="*/ 91 h 173"/>
              <a:gd name="T40" fmla="*/ 48 w 432"/>
              <a:gd name="T41" fmla="*/ 91 h 173"/>
              <a:gd name="T42" fmla="*/ 48 w 432"/>
              <a:gd name="T43" fmla="*/ 52 h 173"/>
              <a:gd name="T44" fmla="*/ 86 w 432"/>
              <a:gd name="T45" fmla="*/ 52 h 173"/>
              <a:gd name="T46" fmla="*/ 86 w 432"/>
              <a:gd name="T47" fmla="*/ 91 h 173"/>
              <a:gd name="T48" fmla="*/ 153 w 432"/>
              <a:gd name="T49" fmla="*/ 91 h 173"/>
              <a:gd name="T50" fmla="*/ 115 w 432"/>
              <a:gd name="T51" fmla="*/ 91 h 173"/>
              <a:gd name="T52" fmla="*/ 115 w 432"/>
              <a:gd name="T53" fmla="*/ 52 h 173"/>
              <a:gd name="T54" fmla="*/ 153 w 432"/>
              <a:gd name="T55" fmla="*/ 52 h 173"/>
              <a:gd name="T56" fmla="*/ 153 w 432"/>
              <a:gd name="T57" fmla="*/ 91 h 173"/>
              <a:gd name="T58" fmla="*/ 221 w 432"/>
              <a:gd name="T59" fmla="*/ 91 h 173"/>
              <a:gd name="T60" fmla="*/ 182 w 432"/>
              <a:gd name="T61" fmla="*/ 91 h 173"/>
              <a:gd name="T62" fmla="*/ 182 w 432"/>
              <a:gd name="T63" fmla="*/ 52 h 173"/>
              <a:gd name="T64" fmla="*/ 221 w 432"/>
              <a:gd name="T65" fmla="*/ 52 h 173"/>
              <a:gd name="T66" fmla="*/ 221 w 432"/>
              <a:gd name="T67" fmla="*/ 91 h 173"/>
              <a:gd name="T68" fmla="*/ 378 w 432"/>
              <a:gd name="T69" fmla="*/ 81 h 173"/>
              <a:gd name="T70" fmla="*/ 351 w 432"/>
              <a:gd name="T71" fmla="*/ 81 h 173"/>
              <a:gd name="T72" fmla="*/ 346 w 432"/>
              <a:gd name="T73" fmla="*/ 76 h 173"/>
              <a:gd name="T74" fmla="*/ 346 w 432"/>
              <a:gd name="T75" fmla="*/ 62 h 173"/>
              <a:gd name="T76" fmla="*/ 384 w 432"/>
              <a:gd name="T77" fmla="*/ 62 h 173"/>
              <a:gd name="T78" fmla="*/ 384 w 432"/>
              <a:gd name="T79" fmla="*/ 75 h 173"/>
              <a:gd name="T80" fmla="*/ 378 w 432"/>
              <a:gd name="T81" fmla="*/ 81 h 173"/>
              <a:gd name="T82" fmla="*/ 298 w 432"/>
              <a:gd name="T83" fmla="*/ 76 h 173"/>
              <a:gd name="T84" fmla="*/ 269 w 432"/>
              <a:gd name="T85" fmla="*/ 76 h 173"/>
              <a:gd name="T86" fmla="*/ 269 w 432"/>
              <a:gd name="T87" fmla="*/ 67 h 173"/>
              <a:gd name="T88" fmla="*/ 298 w 432"/>
              <a:gd name="T89" fmla="*/ 67 h 173"/>
              <a:gd name="T90" fmla="*/ 298 w 432"/>
              <a:gd name="T91" fmla="*/ 7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32" h="173">
                <a:moveTo>
                  <a:pt x="4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4"/>
                  <a:pt x="0" y="144"/>
                  <a:pt x="0" y="144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73"/>
                  <a:pt x="32" y="173"/>
                  <a:pt x="32" y="173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384" y="144"/>
                  <a:pt x="384" y="144"/>
                  <a:pt x="384" y="144"/>
                </a:cubicBezTo>
                <a:cubicBezTo>
                  <a:pt x="384" y="173"/>
                  <a:pt x="384" y="173"/>
                  <a:pt x="384" y="173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0" y="144"/>
                  <a:pt x="400" y="144"/>
                  <a:pt x="400" y="144"/>
                </a:cubicBezTo>
                <a:cubicBezTo>
                  <a:pt x="432" y="144"/>
                  <a:pt x="432" y="144"/>
                  <a:pt x="432" y="144"/>
                </a:cubicBezTo>
                <a:cubicBezTo>
                  <a:pt x="432" y="0"/>
                  <a:pt x="432" y="0"/>
                  <a:pt x="432" y="0"/>
                </a:cubicBezTo>
                <a:lnTo>
                  <a:pt x="48" y="0"/>
                </a:lnTo>
                <a:close/>
                <a:moveTo>
                  <a:pt x="416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16"/>
                  <a:pt x="16" y="16"/>
                  <a:pt x="16" y="16"/>
                </a:cubicBezTo>
                <a:cubicBezTo>
                  <a:pt x="416" y="16"/>
                  <a:pt x="416" y="16"/>
                  <a:pt x="416" y="16"/>
                </a:cubicBezTo>
                <a:lnTo>
                  <a:pt x="416" y="128"/>
                </a:lnTo>
                <a:close/>
                <a:moveTo>
                  <a:pt x="86" y="91"/>
                </a:moveTo>
                <a:cubicBezTo>
                  <a:pt x="48" y="91"/>
                  <a:pt x="48" y="91"/>
                  <a:pt x="48" y="91"/>
                </a:cubicBezTo>
                <a:cubicBezTo>
                  <a:pt x="48" y="52"/>
                  <a:pt x="48" y="52"/>
                  <a:pt x="48" y="52"/>
                </a:cubicBezTo>
                <a:cubicBezTo>
                  <a:pt x="86" y="52"/>
                  <a:pt x="86" y="52"/>
                  <a:pt x="86" y="52"/>
                </a:cubicBezTo>
                <a:lnTo>
                  <a:pt x="86" y="91"/>
                </a:lnTo>
                <a:close/>
                <a:moveTo>
                  <a:pt x="153" y="91"/>
                </a:moveTo>
                <a:cubicBezTo>
                  <a:pt x="115" y="91"/>
                  <a:pt x="115" y="91"/>
                  <a:pt x="115" y="91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53" y="52"/>
                  <a:pt x="153" y="52"/>
                  <a:pt x="153" y="52"/>
                </a:cubicBezTo>
                <a:lnTo>
                  <a:pt x="153" y="91"/>
                </a:lnTo>
                <a:close/>
                <a:moveTo>
                  <a:pt x="221" y="91"/>
                </a:moveTo>
                <a:cubicBezTo>
                  <a:pt x="182" y="91"/>
                  <a:pt x="182" y="91"/>
                  <a:pt x="182" y="91"/>
                </a:cubicBezTo>
                <a:cubicBezTo>
                  <a:pt x="182" y="52"/>
                  <a:pt x="182" y="52"/>
                  <a:pt x="182" y="52"/>
                </a:cubicBezTo>
                <a:cubicBezTo>
                  <a:pt x="221" y="52"/>
                  <a:pt x="221" y="52"/>
                  <a:pt x="221" y="52"/>
                </a:cubicBezTo>
                <a:lnTo>
                  <a:pt x="221" y="91"/>
                </a:lnTo>
                <a:close/>
                <a:moveTo>
                  <a:pt x="378" y="81"/>
                </a:moveTo>
                <a:cubicBezTo>
                  <a:pt x="351" y="81"/>
                  <a:pt x="351" y="81"/>
                  <a:pt x="351" y="81"/>
                </a:cubicBezTo>
                <a:cubicBezTo>
                  <a:pt x="349" y="79"/>
                  <a:pt x="348" y="78"/>
                  <a:pt x="346" y="76"/>
                </a:cubicBezTo>
                <a:cubicBezTo>
                  <a:pt x="346" y="62"/>
                  <a:pt x="346" y="62"/>
                  <a:pt x="346" y="62"/>
                </a:cubicBezTo>
                <a:cubicBezTo>
                  <a:pt x="384" y="62"/>
                  <a:pt x="384" y="62"/>
                  <a:pt x="384" y="62"/>
                </a:cubicBezTo>
                <a:cubicBezTo>
                  <a:pt x="384" y="75"/>
                  <a:pt x="384" y="75"/>
                  <a:pt x="384" y="75"/>
                </a:cubicBezTo>
                <a:cubicBezTo>
                  <a:pt x="381" y="77"/>
                  <a:pt x="380" y="79"/>
                  <a:pt x="378" y="81"/>
                </a:cubicBezTo>
                <a:close/>
                <a:moveTo>
                  <a:pt x="298" y="76"/>
                </a:moveTo>
                <a:cubicBezTo>
                  <a:pt x="269" y="76"/>
                  <a:pt x="269" y="76"/>
                  <a:pt x="269" y="76"/>
                </a:cubicBezTo>
                <a:cubicBezTo>
                  <a:pt x="269" y="67"/>
                  <a:pt x="269" y="67"/>
                  <a:pt x="269" y="67"/>
                </a:cubicBezTo>
                <a:cubicBezTo>
                  <a:pt x="298" y="67"/>
                  <a:pt x="298" y="67"/>
                  <a:pt x="298" y="67"/>
                </a:cubicBezTo>
                <a:lnTo>
                  <a:pt x="298" y="76"/>
                </a:lnTo>
                <a:close/>
              </a:path>
            </a:pathLst>
          </a:custGeom>
          <a:solidFill>
            <a:srgbClr val="6BC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37" y="5642126"/>
            <a:ext cx="330494" cy="2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3047166" y="2987702"/>
            <a:ext cx="2935583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2" idx="5"/>
          </p:cNvCxnSpPr>
          <p:nvPr/>
        </p:nvCxnSpPr>
        <p:spPr>
          <a:xfrm flipV="1">
            <a:off x="1300414" y="3114528"/>
            <a:ext cx="4682335" cy="1375963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210300" y="3000953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362700" y="3153353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515100" y="3305753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258404" y="2784991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410804" y="2937391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563204" y="3089791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715604" y="3242191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endCxn id="22" idx="6"/>
          </p:cNvCxnSpPr>
          <p:nvPr/>
        </p:nvCxnSpPr>
        <p:spPr>
          <a:xfrm flipV="1">
            <a:off x="3352799" y="3519291"/>
            <a:ext cx="3034539" cy="1493728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56107" y="1752600"/>
            <a:ext cx="3311343" cy="844997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08494" y="1318865"/>
            <a:ext cx="1128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Mobile App User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63721" y="4480738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Remote Phone</a:t>
            </a:r>
          </a:p>
          <a:p>
            <a:r>
              <a:rPr lang="en-US" sz="1000" dirty="0"/>
              <a:t> User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54387" y="5299437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baseline="30000" dirty="0"/>
              <a:t>nd</a:t>
            </a:r>
            <a:r>
              <a:rPr lang="en-US" sz="1000" dirty="0"/>
              <a:t> Office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36038" y="3267383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nV</a:t>
            </a:r>
            <a:r>
              <a:rPr lang="en-US" sz="1000" dirty="0"/>
              <a:t> MHV</a:t>
            </a:r>
          </a:p>
          <a:p>
            <a:r>
              <a:rPr lang="en-US" sz="1000" dirty="0"/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1303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nexVortex</a:t>
            </a:r>
            <a:r>
              <a:rPr lang="en-US" dirty="0"/>
              <a:t> Hosted Voice -</a:t>
            </a:r>
            <a:r>
              <a:rPr lang="en-US" dirty="0" err="1"/>
              <a:t>cQ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021D38-3B20-4E11-90C9-8204BA693AE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9" name="Picture 2" descr="https://encrypted-tbn3.gstatic.com/images?q=tbn:ANd9GcRxUSdBMYEGkZ0qSD_OOHZUMOw9ZBw-UxOkgmNMMWEj3N7gIl-ITjupeG9c_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30" y="1595864"/>
            <a:ext cx="611589" cy="56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6"/>
          <p:cNvSpPr>
            <a:spLocks noEditPoints="1"/>
          </p:cNvSpPr>
          <p:nvPr/>
        </p:nvSpPr>
        <p:spPr bwMode="auto">
          <a:xfrm flipH="1">
            <a:off x="372601" y="2383570"/>
            <a:ext cx="1144393" cy="1393405"/>
          </a:xfrm>
          <a:custGeom>
            <a:avLst/>
            <a:gdLst>
              <a:gd name="T0" fmla="*/ 2827 w 3022"/>
              <a:gd name="T1" fmla="*/ 3369 h 3681"/>
              <a:gd name="T2" fmla="*/ 1565 w 3022"/>
              <a:gd name="T3" fmla="*/ 3086 h 3681"/>
              <a:gd name="T4" fmla="*/ 1859 w 3022"/>
              <a:gd name="T5" fmla="*/ 3086 h 3681"/>
              <a:gd name="T6" fmla="*/ 2533 w 3022"/>
              <a:gd name="T7" fmla="*/ 2957 h 3681"/>
              <a:gd name="T8" fmla="*/ 2533 w 3022"/>
              <a:gd name="T9" fmla="*/ 2679 h 3681"/>
              <a:gd name="T10" fmla="*/ 2352 w 3022"/>
              <a:gd name="T11" fmla="*/ 2957 h 3681"/>
              <a:gd name="T12" fmla="*/ 1565 w 3022"/>
              <a:gd name="T13" fmla="*/ 2679 h 3681"/>
              <a:gd name="T14" fmla="*/ 1859 w 3022"/>
              <a:gd name="T15" fmla="*/ 2679 h 3681"/>
              <a:gd name="T16" fmla="*/ 235 w 3022"/>
              <a:gd name="T17" fmla="*/ 3114 h 3681"/>
              <a:gd name="T18" fmla="*/ 235 w 3022"/>
              <a:gd name="T19" fmla="*/ 2619 h 3681"/>
              <a:gd name="T20" fmla="*/ 2827 w 3022"/>
              <a:gd name="T21" fmla="*/ 2508 h 3681"/>
              <a:gd name="T22" fmla="*/ 2057 w 3022"/>
              <a:gd name="T23" fmla="*/ 2230 h 3681"/>
              <a:gd name="T24" fmla="*/ 2352 w 3022"/>
              <a:gd name="T25" fmla="*/ 2230 h 3681"/>
              <a:gd name="T26" fmla="*/ 1565 w 3022"/>
              <a:gd name="T27" fmla="*/ 2508 h 3681"/>
              <a:gd name="T28" fmla="*/ 1565 w 3022"/>
              <a:gd name="T29" fmla="*/ 2230 h 3681"/>
              <a:gd name="T30" fmla="*/ 1165 w 3022"/>
              <a:gd name="T31" fmla="*/ 2389 h 3681"/>
              <a:gd name="T32" fmla="*/ 235 w 3022"/>
              <a:gd name="T33" fmla="*/ 1894 h 3681"/>
              <a:gd name="T34" fmla="*/ 584 w 3022"/>
              <a:gd name="T35" fmla="*/ 1894 h 3681"/>
              <a:gd name="T36" fmla="*/ 2533 w 3022"/>
              <a:gd name="T37" fmla="*/ 2080 h 3681"/>
              <a:gd name="T38" fmla="*/ 2533 w 3022"/>
              <a:gd name="T39" fmla="*/ 1803 h 3681"/>
              <a:gd name="T40" fmla="*/ 2352 w 3022"/>
              <a:gd name="T41" fmla="*/ 2080 h 3681"/>
              <a:gd name="T42" fmla="*/ 1565 w 3022"/>
              <a:gd name="T43" fmla="*/ 1803 h 3681"/>
              <a:gd name="T44" fmla="*/ 1859 w 3022"/>
              <a:gd name="T45" fmla="*/ 1803 h 3681"/>
              <a:gd name="T46" fmla="*/ 2883 w 3022"/>
              <a:gd name="T47" fmla="*/ 1617 h 3681"/>
              <a:gd name="T48" fmla="*/ 2970 w 3022"/>
              <a:gd name="T49" fmla="*/ 1638 h 3681"/>
              <a:gd name="T50" fmla="*/ 3018 w 3022"/>
              <a:gd name="T51" fmla="*/ 1689 h 3681"/>
              <a:gd name="T52" fmla="*/ 3018 w 3022"/>
              <a:gd name="T53" fmla="*/ 3609 h 3681"/>
              <a:gd name="T54" fmla="*/ 2970 w 3022"/>
              <a:gd name="T55" fmla="*/ 3660 h 3681"/>
              <a:gd name="T56" fmla="*/ 2883 w 3022"/>
              <a:gd name="T57" fmla="*/ 3681 h 3681"/>
              <a:gd name="T58" fmla="*/ 2001 w 3022"/>
              <a:gd name="T59" fmla="*/ 3079 h 3681"/>
              <a:gd name="T60" fmla="*/ 1473 w 3022"/>
              <a:gd name="T61" fmla="*/ 3678 h 3681"/>
              <a:gd name="T62" fmla="*/ 1396 w 3022"/>
              <a:gd name="T63" fmla="*/ 3645 h 3681"/>
              <a:gd name="T64" fmla="*/ 1364 w 3022"/>
              <a:gd name="T65" fmla="*/ 3588 h 3681"/>
              <a:gd name="T66" fmla="*/ 1379 w 3022"/>
              <a:gd name="T67" fmla="*/ 1669 h 3681"/>
              <a:gd name="T68" fmla="*/ 1444 w 3022"/>
              <a:gd name="T69" fmla="*/ 1626 h 3681"/>
              <a:gd name="T70" fmla="*/ 816 w 3022"/>
              <a:gd name="T71" fmla="*/ 1094 h 3681"/>
              <a:gd name="T72" fmla="*/ 1165 w 3022"/>
              <a:gd name="T73" fmla="*/ 1094 h 3681"/>
              <a:gd name="T74" fmla="*/ 235 w 3022"/>
              <a:gd name="T75" fmla="*/ 1589 h 3681"/>
              <a:gd name="T76" fmla="*/ 235 w 3022"/>
              <a:gd name="T77" fmla="*/ 1094 h 3681"/>
              <a:gd name="T78" fmla="*/ 1727 w 3022"/>
              <a:gd name="T79" fmla="*/ 825 h 3681"/>
              <a:gd name="T80" fmla="*/ 816 w 3022"/>
              <a:gd name="T81" fmla="*/ 330 h 3681"/>
              <a:gd name="T82" fmla="*/ 1165 w 3022"/>
              <a:gd name="T83" fmla="*/ 330 h 3681"/>
              <a:gd name="T84" fmla="*/ 235 w 3022"/>
              <a:gd name="T85" fmla="*/ 825 h 3681"/>
              <a:gd name="T86" fmla="*/ 235 w 3022"/>
              <a:gd name="T87" fmla="*/ 330 h 3681"/>
              <a:gd name="T88" fmla="*/ 1825 w 3022"/>
              <a:gd name="T89" fmla="*/ 4 h 3681"/>
              <a:gd name="T90" fmla="*/ 1908 w 3022"/>
              <a:gd name="T91" fmla="*/ 49 h 3681"/>
              <a:gd name="T92" fmla="*/ 1953 w 3022"/>
              <a:gd name="T93" fmla="*/ 132 h 3681"/>
              <a:gd name="T94" fmla="*/ 1727 w 3022"/>
              <a:gd name="T95" fmla="*/ 1486 h 3681"/>
              <a:gd name="T96" fmla="*/ 1378 w 3022"/>
              <a:gd name="T97" fmla="*/ 1501 h 3681"/>
              <a:gd name="T98" fmla="*/ 1277 w 3022"/>
              <a:gd name="T99" fmla="*/ 1555 h 3681"/>
              <a:gd name="T100" fmla="*/ 1216 w 3022"/>
              <a:gd name="T101" fmla="*/ 1641 h 3681"/>
              <a:gd name="T102" fmla="*/ 1204 w 3022"/>
              <a:gd name="T103" fmla="*/ 2608 h 3681"/>
              <a:gd name="T104" fmla="*/ 164 w 3022"/>
              <a:gd name="T105" fmla="*/ 3681 h 3681"/>
              <a:gd name="T106" fmla="*/ 72 w 3022"/>
              <a:gd name="T107" fmla="*/ 3652 h 3681"/>
              <a:gd name="T108" fmla="*/ 12 w 3022"/>
              <a:gd name="T109" fmla="*/ 3580 h 3681"/>
              <a:gd name="T110" fmla="*/ 0 w 3022"/>
              <a:gd name="T111" fmla="*/ 166 h 3681"/>
              <a:gd name="T112" fmla="*/ 27 w 3022"/>
              <a:gd name="T113" fmla="*/ 73 h 3681"/>
              <a:gd name="T114" fmla="*/ 100 w 3022"/>
              <a:gd name="T115" fmla="*/ 13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22" h="3681">
                <a:moveTo>
                  <a:pt x="2533" y="3091"/>
                </a:moveTo>
                <a:lnTo>
                  <a:pt x="2533" y="3369"/>
                </a:lnTo>
                <a:lnTo>
                  <a:pt x="2827" y="3369"/>
                </a:lnTo>
                <a:lnTo>
                  <a:pt x="2827" y="3091"/>
                </a:lnTo>
                <a:lnTo>
                  <a:pt x="2533" y="3091"/>
                </a:lnTo>
                <a:close/>
                <a:moveTo>
                  <a:pt x="1565" y="3086"/>
                </a:moveTo>
                <a:lnTo>
                  <a:pt x="1565" y="3363"/>
                </a:lnTo>
                <a:lnTo>
                  <a:pt x="1859" y="3363"/>
                </a:lnTo>
                <a:lnTo>
                  <a:pt x="1859" y="3086"/>
                </a:lnTo>
                <a:lnTo>
                  <a:pt x="1565" y="3086"/>
                </a:lnTo>
                <a:close/>
                <a:moveTo>
                  <a:pt x="2533" y="2679"/>
                </a:moveTo>
                <a:lnTo>
                  <a:pt x="2533" y="2957"/>
                </a:lnTo>
                <a:lnTo>
                  <a:pt x="2827" y="2957"/>
                </a:lnTo>
                <a:lnTo>
                  <a:pt x="2827" y="2679"/>
                </a:lnTo>
                <a:lnTo>
                  <a:pt x="2533" y="2679"/>
                </a:lnTo>
                <a:close/>
                <a:moveTo>
                  <a:pt x="2057" y="2679"/>
                </a:moveTo>
                <a:lnTo>
                  <a:pt x="2057" y="2957"/>
                </a:lnTo>
                <a:lnTo>
                  <a:pt x="2352" y="2957"/>
                </a:lnTo>
                <a:lnTo>
                  <a:pt x="2352" y="2679"/>
                </a:lnTo>
                <a:lnTo>
                  <a:pt x="2057" y="2679"/>
                </a:lnTo>
                <a:close/>
                <a:moveTo>
                  <a:pt x="1565" y="2679"/>
                </a:moveTo>
                <a:lnTo>
                  <a:pt x="1565" y="2957"/>
                </a:lnTo>
                <a:lnTo>
                  <a:pt x="1859" y="2957"/>
                </a:lnTo>
                <a:lnTo>
                  <a:pt x="1859" y="2679"/>
                </a:lnTo>
                <a:lnTo>
                  <a:pt x="1565" y="2679"/>
                </a:lnTo>
                <a:close/>
                <a:moveTo>
                  <a:pt x="235" y="2619"/>
                </a:moveTo>
                <a:lnTo>
                  <a:pt x="235" y="3114"/>
                </a:lnTo>
                <a:lnTo>
                  <a:pt x="584" y="3114"/>
                </a:lnTo>
                <a:lnTo>
                  <a:pt x="584" y="2619"/>
                </a:lnTo>
                <a:lnTo>
                  <a:pt x="235" y="2619"/>
                </a:lnTo>
                <a:close/>
                <a:moveTo>
                  <a:pt x="2533" y="2230"/>
                </a:moveTo>
                <a:lnTo>
                  <a:pt x="2533" y="2508"/>
                </a:lnTo>
                <a:lnTo>
                  <a:pt x="2827" y="2508"/>
                </a:lnTo>
                <a:lnTo>
                  <a:pt x="2827" y="2230"/>
                </a:lnTo>
                <a:lnTo>
                  <a:pt x="2533" y="2230"/>
                </a:lnTo>
                <a:close/>
                <a:moveTo>
                  <a:pt x="2057" y="2230"/>
                </a:moveTo>
                <a:lnTo>
                  <a:pt x="2057" y="2508"/>
                </a:lnTo>
                <a:lnTo>
                  <a:pt x="2352" y="2508"/>
                </a:lnTo>
                <a:lnTo>
                  <a:pt x="2352" y="2230"/>
                </a:lnTo>
                <a:lnTo>
                  <a:pt x="2057" y="2230"/>
                </a:lnTo>
                <a:close/>
                <a:moveTo>
                  <a:pt x="1565" y="2230"/>
                </a:moveTo>
                <a:lnTo>
                  <a:pt x="1565" y="2508"/>
                </a:lnTo>
                <a:lnTo>
                  <a:pt x="1859" y="2508"/>
                </a:lnTo>
                <a:lnTo>
                  <a:pt x="1859" y="2230"/>
                </a:lnTo>
                <a:lnTo>
                  <a:pt x="1565" y="2230"/>
                </a:lnTo>
                <a:close/>
                <a:moveTo>
                  <a:pt x="816" y="1894"/>
                </a:moveTo>
                <a:lnTo>
                  <a:pt x="816" y="2389"/>
                </a:lnTo>
                <a:lnTo>
                  <a:pt x="1165" y="2389"/>
                </a:lnTo>
                <a:lnTo>
                  <a:pt x="1165" y="1894"/>
                </a:lnTo>
                <a:lnTo>
                  <a:pt x="816" y="1894"/>
                </a:lnTo>
                <a:close/>
                <a:moveTo>
                  <a:pt x="235" y="1894"/>
                </a:moveTo>
                <a:lnTo>
                  <a:pt x="235" y="2389"/>
                </a:lnTo>
                <a:lnTo>
                  <a:pt x="584" y="2389"/>
                </a:lnTo>
                <a:lnTo>
                  <a:pt x="584" y="1894"/>
                </a:lnTo>
                <a:lnTo>
                  <a:pt x="235" y="1894"/>
                </a:lnTo>
                <a:close/>
                <a:moveTo>
                  <a:pt x="2533" y="1803"/>
                </a:moveTo>
                <a:lnTo>
                  <a:pt x="2533" y="2080"/>
                </a:lnTo>
                <a:lnTo>
                  <a:pt x="2827" y="2080"/>
                </a:lnTo>
                <a:lnTo>
                  <a:pt x="2827" y="1803"/>
                </a:lnTo>
                <a:lnTo>
                  <a:pt x="2533" y="1803"/>
                </a:lnTo>
                <a:close/>
                <a:moveTo>
                  <a:pt x="2057" y="1803"/>
                </a:moveTo>
                <a:lnTo>
                  <a:pt x="2057" y="2080"/>
                </a:lnTo>
                <a:lnTo>
                  <a:pt x="2352" y="2080"/>
                </a:lnTo>
                <a:lnTo>
                  <a:pt x="2352" y="1803"/>
                </a:lnTo>
                <a:lnTo>
                  <a:pt x="2057" y="1803"/>
                </a:lnTo>
                <a:close/>
                <a:moveTo>
                  <a:pt x="1565" y="1803"/>
                </a:moveTo>
                <a:lnTo>
                  <a:pt x="1565" y="2080"/>
                </a:lnTo>
                <a:lnTo>
                  <a:pt x="1859" y="2080"/>
                </a:lnTo>
                <a:lnTo>
                  <a:pt x="1859" y="1803"/>
                </a:lnTo>
                <a:lnTo>
                  <a:pt x="1565" y="1803"/>
                </a:lnTo>
                <a:close/>
                <a:moveTo>
                  <a:pt x="1505" y="1617"/>
                </a:moveTo>
                <a:lnTo>
                  <a:pt x="2883" y="1617"/>
                </a:lnTo>
                <a:lnTo>
                  <a:pt x="2914" y="1620"/>
                </a:lnTo>
                <a:lnTo>
                  <a:pt x="2944" y="1626"/>
                </a:lnTo>
                <a:lnTo>
                  <a:pt x="2970" y="1638"/>
                </a:lnTo>
                <a:lnTo>
                  <a:pt x="2991" y="1652"/>
                </a:lnTo>
                <a:lnTo>
                  <a:pt x="3008" y="1669"/>
                </a:lnTo>
                <a:lnTo>
                  <a:pt x="3018" y="1689"/>
                </a:lnTo>
                <a:lnTo>
                  <a:pt x="3022" y="1710"/>
                </a:lnTo>
                <a:lnTo>
                  <a:pt x="3022" y="3588"/>
                </a:lnTo>
                <a:lnTo>
                  <a:pt x="3018" y="3609"/>
                </a:lnTo>
                <a:lnTo>
                  <a:pt x="3008" y="3628"/>
                </a:lnTo>
                <a:lnTo>
                  <a:pt x="2991" y="3645"/>
                </a:lnTo>
                <a:lnTo>
                  <a:pt x="2970" y="3660"/>
                </a:lnTo>
                <a:lnTo>
                  <a:pt x="2944" y="3670"/>
                </a:lnTo>
                <a:lnTo>
                  <a:pt x="2914" y="3678"/>
                </a:lnTo>
                <a:lnTo>
                  <a:pt x="2883" y="3681"/>
                </a:lnTo>
                <a:lnTo>
                  <a:pt x="2398" y="3681"/>
                </a:lnTo>
                <a:lnTo>
                  <a:pt x="2398" y="3079"/>
                </a:lnTo>
                <a:lnTo>
                  <a:pt x="2001" y="3079"/>
                </a:lnTo>
                <a:lnTo>
                  <a:pt x="2001" y="3681"/>
                </a:lnTo>
                <a:lnTo>
                  <a:pt x="1505" y="3681"/>
                </a:lnTo>
                <a:lnTo>
                  <a:pt x="1473" y="3678"/>
                </a:lnTo>
                <a:lnTo>
                  <a:pt x="1444" y="3670"/>
                </a:lnTo>
                <a:lnTo>
                  <a:pt x="1418" y="3660"/>
                </a:lnTo>
                <a:lnTo>
                  <a:pt x="1396" y="3645"/>
                </a:lnTo>
                <a:lnTo>
                  <a:pt x="1379" y="3628"/>
                </a:lnTo>
                <a:lnTo>
                  <a:pt x="1369" y="3609"/>
                </a:lnTo>
                <a:lnTo>
                  <a:pt x="1364" y="3588"/>
                </a:lnTo>
                <a:lnTo>
                  <a:pt x="1364" y="1710"/>
                </a:lnTo>
                <a:lnTo>
                  <a:pt x="1369" y="1689"/>
                </a:lnTo>
                <a:lnTo>
                  <a:pt x="1379" y="1669"/>
                </a:lnTo>
                <a:lnTo>
                  <a:pt x="1396" y="1652"/>
                </a:lnTo>
                <a:lnTo>
                  <a:pt x="1418" y="1638"/>
                </a:lnTo>
                <a:lnTo>
                  <a:pt x="1444" y="1626"/>
                </a:lnTo>
                <a:lnTo>
                  <a:pt x="1473" y="1620"/>
                </a:lnTo>
                <a:lnTo>
                  <a:pt x="1505" y="1617"/>
                </a:lnTo>
                <a:close/>
                <a:moveTo>
                  <a:pt x="816" y="1094"/>
                </a:moveTo>
                <a:lnTo>
                  <a:pt x="816" y="1589"/>
                </a:lnTo>
                <a:lnTo>
                  <a:pt x="1165" y="1589"/>
                </a:lnTo>
                <a:lnTo>
                  <a:pt x="1165" y="1094"/>
                </a:lnTo>
                <a:lnTo>
                  <a:pt x="816" y="1094"/>
                </a:lnTo>
                <a:close/>
                <a:moveTo>
                  <a:pt x="235" y="1094"/>
                </a:moveTo>
                <a:lnTo>
                  <a:pt x="235" y="1589"/>
                </a:lnTo>
                <a:lnTo>
                  <a:pt x="584" y="1589"/>
                </a:lnTo>
                <a:lnTo>
                  <a:pt x="584" y="1094"/>
                </a:lnTo>
                <a:lnTo>
                  <a:pt x="235" y="1094"/>
                </a:lnTo>
                <a:close/>
                <a:moveTo>
                  <a:pt x="1378" y="330"/>
                </a:moveTo>
                <a:lnTo>
                  <a:pt x="1378" y="825"/>
                </a:lnTo>
                <a:lnTo>
                  <a:pt x="1727" y="825"/>
                </a:lnTo>
                <a:lnTo>
                  <a:pt x="1727" y="330"/>
                </a:lnTo>
                <a:lnTo>
                  <a:pt x="1378" y="330"/>
                </a:lnTo>
                <a:close/>
                <a:moveTo>
                  <a:pt x="816" y="330"/>
                </a:moveTo>
                <a:lnTo>
                  <a:pt x="816" y="825"/>
                </a:lnTo>
                <a:lnTo>
                  <a:pt x="1165" y="825"/>
                </a:lnTo>
                <a:lnTo>
                  <a:pt x="1165" y="330"/>
                </a:lnTo>
                <a:lnTo>
                  <a:pt x="816" y="330"/>
                </a:lnTo>
                <a:close/>
                <a:moveTo>
                  <a:pt x="235" y="330"/>
                </a:moveTo>
                <a:lnTo>
                  <a:pt x="235" y="825"/>
                </a:lnTo>
                <a:lnTo>
                  <a:pt x="584" y="825"/>
                </a:lnTo>
                <a:lnTo>
                  <a:pt x="584" y="330"/>
                </a:lnTo>
                <a:lnTo>
                  <a:pt x="235" y="330"/>
                </a:lnTo>
                <a:close/>
                <a:moveTo>
                  <a:pt x="164" y="0"/>
                </a:moveTo>
                <a:lnTo>
                  <a:pt x="1791" y="0"/>
                </a:lnTo>
                <a:lnTo>
                  <a:pt x="1825" y="4"/>
                </a:lnTo>
                <a:lnTo>
                  <a:pt x="1856" y="13"/>
                </a:lnTo>
                <a:lnTo>
                  <a:pt x="1884" y="29"/>
                </a:lnTo>
                <a:lnTo>
                  <a:pt x="1908" y="49"/>
                </a:lnTo>
                <a:lnTo>
                  <a:pt x="1928" y="73"/>
                </a:lnTo>
                <a:lnTo>
                  <a:pt x="1943" y="101"/>
                </a:lnTo>
                <a:lnTo>
                  <a:pt x="1953" y="132"/>
                </a:lnTo>
                <a:lnTo>
                  <a:pt x="1956" y="166"/>
                </a:lnTo>
                <a:lnTo>
                  <a:pt x="1956" y="1486"/>
                </a:lnTo>
                <a:lnTo>
                  <a:pt x="1727" y="1486"/>
                </a:lnTo>
                <a:lnTo>
                  <a:pt x="1727" y="1094"/>
                </a:lnTo>
                <a:lnTo>
                  <a:pt x="1378" y="1094"/>
                </a:lnTo>
                <a:lnTo>
                  <a:pt x="1378" y="1501"/>
                </a:lnTo>
                <a:lnTo>
                  <a:pt x="1341" y="1514"/>
                </a:lnTo>
                <a:lnTo>
                  <a:pt x="1308" y="1532"/>
                </a:lnTo>
                <a:lnTo>
                  <a:pt x="1277" y="1555"/>
                </a:lnTo>
                <a:lnTo>
                  <a:pt x="1252" y="1580"/>
                </a:lnTo>
                <a:lnTo>
                  <a:pt x="1232" y="1609"/>
                </a:lnTo>
                <a:lnTo>
                  <a:pt x="1216" y="1641"/>
                </a:lnTo>
                <a:lnTo>
                  <a:pt x="1207" y="1674"/>
                </a:lnTo>
                <a:lnTo>
                  <a:pt x="1204" y="1710"/>
                </a:lnTo>
                <a:lnTo>
                  <a:pt x="1204" y="2608"/>
                </a:lnTo>
                <a:lnTo>
                  <a:pt x="750" y="2608"/>
                </a:lnTo>
                <a:lnTo>
                  <a:pt x="750" y="3681"/>
                </a:lnTo>
                <a:lnTo>
                  <a:pt x="164" y="3681"/>
                </a:lnTo>
                <a:lnTo>
                  <a:pt x="131" y="3677"/>
                </a:lnTo>
                <a:lnTo>
                  <a:pt x="100" y="3667"/>
                </a:lnTo>
                <a:lnTo>
                  <a:pt x="72" y="3652"/>
                </a:lnTo>
                <a:lnTo>
                  <a:pt x="48" y="3632"/>
                </a:lnTo>
                <a:lnTo>
                  <a:pt x="27" y="3607"/>
                </a:lnTo>
                <a:lnTo>
                  <a:pt x="12" y="3580"/>
                </a:lnTo>
                <a:lnTo>
                  <a:pt x="2" y="3548"/>
                </a:lnTo>
                <a:lnTo>
                  <a:pt x="0" y="3515"/>
                </a:lnTo>
                <a:lnTo>
                  <a:pt x="0" y="166"/>
                </a:lnTo>
                <a:lnTo>
                  <a:pt x="2" y="132"/>
                </a:lnTo>
                <a:lnTo>
                  <a:pt x="12" y="101"/>
                </a:lnTo>
                <a:lnTo>
                  <a:pt x="27" y="73"/>
                </a:lnTo>
                <a:lnTo>
                  <a:pt x="48" y="49"/>
                </a:lnTo>
                <a:lnTo>
                  <a:pt x="72" y="29"/>
                </a:lnTo>
                <a:lnTo>
                  <a:pt x="100" y="13"/>
                </a:lnTo>
                <a:lnTo>
                  <a:pt x="131" y="4"/>
                </a:lnTo>
                <a:lnTo>
                  <a:pt x="1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57623" y="1234906"/>
            <a:ext cx="665588" cy="993359"/>
            <a:chOff x="3915590" y="2286000"/>
            <a:chExt cx="665588" cy="993359"/>
          </a:xfrm>
        </p:grpSpPr>
        <p:grpSp>
          <p:nvGrpSpPr>
            <p:cNvPr id="13" name="Group 12"/>
            <p:cNvGrpSpPr/>
            <p:nvPr/>
          </p:nvGrpSpPr>
          <p:grpSpPr>
            <a:xfrm>
              <a:off x="3915590" y="2286000"/>
              <a:ext cx="463208" cy="879525"/>
              <a:chOff x="1371600" y="1295400"/>
              <a:chExt cx="2494062" cy="434340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1295400"/>
                <a:ext cx="2494062" cy="43434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9234" y="1879959"/>
                <a:ext cx="1778794" cy="3174282"/>
              </a:xfrm>
              <a:prstGeom prst="rect">
                <a:avLst/>
              </a:prstGeom>
            </p:spPr>
          </p:pic>
        </p:grpSp>
        <p:sp>
          <p:nvSpPr>
            <p:cNvPr id="16" name="TextBox 18"/>
            <p:cNvSpPr txBox="1"/>
            <p:nvPr/>
          </p:nvSpPr>
          <p:spPr>
            <a:xfrm>
              <a:off x="4429088" y="3118423"/>
              <a:ext cx="152090" cy="160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Roboto Book"/>
                  <a:ea typeface="+mn-ea"/>
                  <a:cs typeface="Arial" pitchFamily="34" charset="0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19" name="Picture 2" descr="https://encrypted-tbn3.gstatic.com/images?q=tbn:ANd9GcRxUSdBMYEGkZ0qSD_OOHZUMOw9ZBw-UxOkgmNMMWEj3N7gIl-ITjupeG9c_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" y="4205710"/>
            <a:ext cx="611589" cy="56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77" y="2505988"/>
            <a:ext cx="660987" cy="51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58486"/>
            <a:ext cx="462214" cy="36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53"/>
          <p:cNvSpPr>
            <a:spLocks noChangeAspect="1" noEditPoints="1"/>
          </p:cNvSpPr>
          <p:nvPr/>
        </p:nvSpPr>
        <p:spPr bwMode="auto">
          <a:xfrm>
            <a:off x="5982749" y="2208341"/>
            <a:ext cx="1995773" cy="1310950"/>
          </a:xfrm>
          <a:custGeom>
            <a:avLst/>
            <a:gdLst>
              <a:gd name="T0" fmla="*/ 537 w 661"/>
              <a:gd name="T1" fmla="*/ 166 h 434"/>
              <a:gd name="T2" fmla="*/ 362 w 661"/>
              <a:gd name="T3" fmla="*/ 0 h 434"/>
              <a:gd name="T4" fmla="*/ 211 w 661"/>
              <a:gd name="T5" fmla="*/ 83 h 434"/>
              <a:gd name="T6" fmla="*/ 207 w 661"/>
              <a:gd name="T7" fmla="*/ 83 h 434"/>
              <a:gd name="T8" fmla="*/ 104 w 661"/>
              <a:gd name="T9" fmla="*/ 176 h 434"/>
              <a:gd name="T10" fmla="*/ 0 w 661"/>
              <a:gd name="T11" fmla="*/ 300 h 434"/>
              <a:gd name="T12" fmla="*/ 134 w 661"/>
              <a:gd name="T13" fmla="*/ 434 h 434"/>
              <a:gd name="T14" fmla="*/ 527 w 661"/>
              <a:gd name="T15" fmla="*/ 434 h 434"/>
              <a:gd name="T16" fmla="*/ 661 w 661"/>
              <a:gd name="T17" fmla="*/ 300 h 434"/>
              <a:gd name="T18" fmla="*/ 537 w 661"/>
              <a:gd name="T19" fmla="*/ 166 h 434"/>
              <a:gd name="T20" fmla="*/ 527 w 661"/>
              <a:gd name="T21" fmla="*/ 414 h 434"/>
              <a:gd name="T22" fmla="*/ 134 w 661"/>
              <a:gd name="T23" fmla="*/ 414 h 434"/>
              <a:gd name="T24" fmla="*/ 21 w 661"/>
              <a:gd name="T25" fmla="*/ 300 h 434"/>
              <a:gd name="T26" fmla="*/ 114 w 661"/>
              <a:gd name="T27" fmla="*/ 197 h 434"/>
              <a:gd name="T28" fmla="*/ 124 w 661"/>
              <a:gd name="T29" fmla="*/ 197 h 434"/>
              <a:gd name="T30" fmla="*/ 124 w 661"/>
              <a:gd name="T31" fmla="*/ 186 h 434"/>
              <a:gd name="T32" fmla="*/ 207 w 661"/>
              <a:gd name="T33" fmla="*/ 104 h 434"/>
              <a:gd name="T34" fmla="*/ 223 w 661"/>
              <a:gd name="T35" fmla="*/ 104 h 434"/>
              <a:gd name="T36" fmla="*/ 226 w 661"/>
              <a:gd name="T37" fmla="*/ 98 h 434"/>
              <a:gd name="T38" fmla="*/ 362 w 661"/>
              <a:gd name="T39" fmla="*/ 21 h 434"/>
              <a:gd name="T40" fmla="*/ 517 w 661"/>
              <a:gd name="T41" fmla="*/ 176 h 434"/>
              <a:gd name="T42" fmla="*/ 517 w 661"/>
              <a:gd name="T43" fmla="*/ 186 h 434"/>
              <a:gd name="T44" fmla="*/ 527 w 661"/>
              <a:gd name="T45" fmla="*/ 186 h 434"/>
              <a:gd name="T46" fmla="*/ 641 w 661"/>
              <a:gd name="T47" fmla="*/ 300 h 434"/>
              <a:gd name="T48" fmla="*/ 527 w 661"/>
              <a:gd name="T49" fmla="*/ 41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1" h="434">
                <a:moveTo>
                  <a:pt x="537" y="166"/>
                </a:moveTo>
                <a:cubicBezTo>
                  <a:pt x="532" y="74"/>
                  <a:pt x="455" y="0"/>
                  <a:pt x="362" y="0"/>
                </a:cubicBezTo>
                <a:cubicBezTo>
                  <a:pt x="298" y="0"/>
                  <a:pt x="242" y="31"/>
                  <a:pt x="211" y="83"/>
                </a:cubicBezTo>
                <a:cubicBezTo>
                  <a:pt x="207" y="83"/>
                  <a:pt x="207" y="83"/>
                  <a:pt x="207" y="83"/>
                </a:cubicBezTo>
                <a:cubicBezTo>
                  <a:pt x="147" y="83"/>
                  <a:pt x="108" y="119"/>
                  <a:pt x="104" y="176"/>
                </a:cubicBezTo>
                <a:cubicBezTo>
                  <a:pt x="44" y="182"/>
                  <a:pt x="0" y="233"/>
                  <a:pt x="0" y="300"/>
                </a:cubicBezTo>
                <a:cubicBezTo>
                  <a:pt x="0" y="374"/>
                  <a:pt x="60" y="434"/>
                  <a:pt x="134" y="434"/>
                </a:cubicBezTo>
                <a:cubicBezTo>
                  <a:pt x="527" y="434"/>
                  <a:pt x="527" y="434"/>
                  <a:pt x="527" y="434"/>
                </a:cubicBezTo>
                <a:cubicBezTo>
                  <a:pt x="601" y="434"/>
                  <a:pt x="661" y="374"/>
                  <a:pt x="661" y="300"/>
                </a:cubicBezTo>
                <a:cubicBezTo>
                  <a:pt x="661" y="229"/>
                  <a:pt x="606" y="171"/>
                  <a:pt x="537" y="166"/>
                </a:cubicBezTo>
                <a:close/>
                <a:moveTo>
                  <a:pt x="527" y="414"/>
                </a:moveTo>
                <a:cubicBezTo>
                  <a:pt x="134" y="414"/>
                  <a:pt x="134" y="414"/>
                  <a:pt x="134" y="414"/>
                </a:cubicBezTo>
                <a:cubicBezTo>
                  <a:pt x="72" y="414"/>
                  <a:pt x="21" y="363"/>
                  <a:pt x="21" y="300"/>
                </a:cubicBezTo>
                <a:cubicBezTo>
                  <a:pt x="21" y="241"/>
                  <a:pt x="61" y="197"/>
                  <a:pt x="114" y="197"/>
                </a:cubicBezTo>
                <a:cubicBezTo>
                  <a:pt x="124" y="197"/>
                  <a:pt x="124" y="197"/>
                  <a:pt x="124" y="197"/>
                </a:cubicBezTo>
                <a:cubicBezTo>
                  <a:pt x="124" y="186"/>
                  <a:pt x="124" y="186"/>
                  <a:pt x="124" y="186"/>
                </a:cubicBezTo>
                <a:cubicBezTo>
                  <a:pt x="124" y="146"/>
                  <a:pt x="146" y="104"/>
                  <a:pt x="207" y="104"/>
                </a:cubicBezTo>
                <a:cubicBezTo>
                  <a:pt x="223" y="104"/>
                  <a:pt x="223" y="104"/>
                  <a:pt x="223" y="104"/>
                </a:cubicBezTo>
                <a:cubicBezTo>
                  <a:pt x="226" y="98"/>
                  <a:pt x="226" y="98"/>
                  <a:pt x="226" y="98"/>
                </a:cubicBezTo>
                <a:cubicBezTo>
                  <a:pt x="253" y="50"/>
                  <a:pt x="304" y="21"/>
                  <a:pt x="362" y="21"/>
                </a:cubicBezTo>
                <a:cubicBezTo>
                  <a:pt x="447" y="21"/>
                  <a:pt x="517" y="91"/>
                  <a:pt x="517" y="176"/>
                </a:cubicBezTo>
                <a:cubicBezTo>
                  <a:pt x="517" y="186"/>
                  <a:pt x="517" y="186"/>
                  <a:pt x="517" y="186"/>
                </a:cubicBezTo>
                <a:cubicBezTo>
                  <a:pt x="527" y="186"/>
                  <a:pt x="527" y="186"/>
                  <a:pt x="527" y="186"/>
                </a:cubicBezTo>
                <a:cubicBezTo>
                  <a:pt x="590" y="186"/>
                  <a:pt x="641" y="237"/>
                  <a:pt x="641" y="300"/>
                </a:cubicBezTo>
                <a:cubicBezTo>
                  <a:pt x="641" y="363"/>
                  <a:pt x="590" y="414"/>
                  <a:pt x="527" y="414"/>
                </a:cubicBezTo>
                <a:close/>
              </a:path>
            </a:pathLst>
          </a:custGeom>
          <a:solidFill>
            <a:srgbClr val="4C8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343331" y="4936773"/>
            <a:ext cx="665163" cy="971550"/>
            <a:chOff x="428625" y="1676400"/>
            <a:chExt cx="665163" cy="971550"/>
          </a:xfrm>
        </p:grpSpPr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481013" y="1730375"/>
              <a:ext cx="560388" cy="865188"/>
            </a:xfrm>
            <a:custGeom>
              <a:avLst/>
              <a:gdLst>
                <a:gd name="T0" fmla="*/ 53 w 353"/>
                <a:gd name="T1" fmla="*/ 0 h 545"/>
                <a:gd name="T2" fmla="*/ 300 w 353"/>
                <a:gd name="T3" fmla="*/ 0 h 545"/>
                <a:gd name="T4" fmla="*/ 300 w 353"/>
                <a:gd name="T5" fmla="*/ 17 h 545"/>
                <a:gd name="T6" fmla="*/ 53 w 353"/>
                <a:gd name="T7" fmla="*/ 17 h 545"/>
                <a:gd name="T8" fmla="*/ 53 w 353"/>
                <a:gd name="T9" fmla="*/ 0 h 545"/>
                <a:gd name="T10" fmla="*/ 53 w 353"/>
                <a:gd name="T11" fmla="*/ 0 h 545"/>
                <a:gd name="T12" fmla="*/ 353 w 353"/>
                <a:gd name="T13" fmla="*/ 545 h 545"/>
                <a:gd name="T14" fmla="*/ 353 w 353"/>
                <a:gd name="T15" fmla="*/ 545 h 545"/>
                <a:gd name="T16" fmla="*/ 225 w 353"/>
                <a:gd name="T17" fmla="*/ 545 h 545"/>
                <a:gd name="T18" fmla="*/ 225 w 353"/>
                <a:gd name="T19" fmla="*/ 398 h 545"/>
                <a:gd name="T20" fmla="*/ 125 w 353"/>
                <a:gd name="T21" fmla="*/ 398 h 545"/>
                <a:gd name="T22" fmla="*/ 125 w 353"/>
                <a:gd name="T23" fmla="*/ 545 h 545"/>
                <a:gd name="T24" fmla="*/ 0 w 353"/>
                <a:gd name="T25" fmla="*/ 545 h 545"/>
                <a:gd name="T26" fmla="*/ 0 w 353"/>
                <a:gd name="T27" fmla="*/ 49 h 545"/>
                <a:gd name="T28" fmla="*/ 353 w 353"/>
                <a:gd name="T29" fmla="*/ 49 h 545"/>
                <a:gd name="T30" fmla="*/ 353 w 353"/>
                <a:gd name="T31" fmla="*/ 545 h 545"/>
                <a:gd name="T32" fmla="*/ 353 w 353"/>
                <a:gd name="T33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545">
                  <a:moveTo>
                    <a:pt x="53" y="0"/>
                  </a:moveTo>
                  <a:lnTo>
                    <a:pt x="300" y="0"/>
                  </a:lnTo>
                  <a:lnTo>
                    <a:pt x="300" y="17"/>
                  </a:lnTo>
                  <a:lnTo>
                    <a:pt x="53" y="17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353" y="545"/>
                  </a:moveTo>
                  <a:lnTo>
                    <a:pt x="353" y="545"/>
                  </a:lnTo>
                  <a:lnTo>
                    <a:pt x="225" y="545"/>
                  </a:lnTo>
                  <a:lnTo>
                    <a:pt x="225" y="398"/>
                  </a:lnTo>
                  <a:lnTo>
                    <a:pt x="125" y="398"/>
                  </a:lnTo>
                  <a:lnTo>
                    <a:pt x="125" y="545"/>
                  </a:lnTo>
                  <a:lnTo>
                    <a:pt x="0" y="545"/>
                  </a:lnTo>
                  <a:lnTo>
                    <a:pt x="0" y="49"/>
                  </a:lnTo>
                  <a:lnTo>
                    <a:pt x="353" y="49"/>
                  </a:lnTo>
                  <a:lnTo>
                    <a:pt x="353" y="545"/>
                  </a:lnTo>
                  <a:lnTo>
                    <a:pt x="353" y="5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428625" y="1676400"/>
              <a:ext cx="665163" cy="971550"/>
            </a:xfrm>
            <a:custGeom>
              <a:avLst/>
              <a:gdLst>
                <a:gd name="T0" fmla="*/ 403 w 419"/>
                <a:gd name="T1" fmla="*/ 51 h 612"/>
                <a:gd name="T2" fmla="*/ 366 w 419"/>
                <a:gd name="T3" fmla="*/ 51 h 612"/>
                <a:gd name="T4" fmla="*/ 366 w 419"/>
                <a:gd name="T5" fmla="*/ 16 h 612"/>
                <a:gd name="T6" fmla="*/ 366 w 419"/>
                <a:gd name="T7" fmla="*/ 0 h 612"/>
                <a:gd name="T8" fmla="*/ 349 w 419"/>
                <a:gd name="T9" fmla="*/ 0 h 612"/>
                <a:gd name="T10" fmla="*/ 333 w 419"/>
                <a:gd name="T11" fmla="*/ 0 h 612"/>
                <a:gd name="T12" fmla="*/ 86 w 419"/>
                <a:gd name="T13" fmla="*/ 0 h 612"/>
                <a:gd name="T14" fmla="*/ 70 w 419"/>
                <a:gd name="T15" fmla="*/ 0 h 612"/>
                <a:gd name="T16" fmla="*/ 53 w 419"/>
                <a:gd name="T17" fmla="*/ 0 h 612"/>
                <a:gd name="T18" fmla="*/ 53 w 419"/>
                <a:gd name="T19" fmla="*/ 16 h 612"/>
                <a:gd name="T20" fmla="*/ 53 w 419"/>
                <a:gd name="T21" fmla="*/ 51 h 612"/>
                <a:gd name="T22" fmla="*/ 17 w 419"/>
                <a:gd name="T23" fmla="*/ 51 h 612"/>
                <a:gd name="T24" fmla="*/ 0 w 419"/>
                <a:gd name="T25" fmla="*/ 51 h 612"/>
                <a:gd name="T26" fmla="*/ 0 w 419"/>
                <a:gd name="T27" fmla="*/ 67 h 612"/>
                <a:gd name="T28" fmla="*/ 0 w 419"/>
                <a:gd name="T29" fmla="*/ 83 h 612"/>
                <a:gd name="T30" fmla="*/ 0 w 419"/>
                <a:gd name="T31" fmla="*/ 579 h 612"/>
                <a:gd name="T32" fmla="*/ 0 w 419"/>
                <a:gd name="T33" fmla="*/ 596 h 612"/>
                <a:gd name="T34" fmla="*/ 0 w 419"/>
                <a:gd name="T35" fmla="*/ 612 h 612"/>
                <a:gd name="T36" fmla="*/ 17 w 419"/>
                <a:gd name="T37" fmla="*/ 612 h 612"/>
                <a:gd name="T38" fmla="*/ 33 w 419"/>
                <a:gd name="T39" fmla="*/ 612 h 612"/>
                <a:gd name="T40" fmla="*/ 386 w 419"/>
                <a:gd name="T41" fmla="*/ 612 h 612"/>
                <a:gd name="T42" fmla="*/ 403 w 419"/>
                <a:gd name="T43" fmla="*/ 612 h 612"/>
                <a:gd name="T44" fmla="*/ 419 w 419"/>
                <a:gd name="T45" fmla="*/ 612 h 612"/>
                <a:gd name="T46" fmla="*/ 419 w 419"/>
                <a:gd name="T47" fmla="*/ 596 h 612"/>
                <a:gd name="T48" fmla="*/ 419 w 419"/>
                <a:gd name="T49" fmla="*/ 579 h 612"/>
                <a:gd name="T50" fmla="*/ 419 w 419"/>
                <a:gd name="T51" fmla="*/ 83 h 612"/>
                <a:gd name="T52" fmla="*/ 419 w 419"/>
                <a:gd name="T53" fmla="*/ 67 h 612"/>
                <a:gd name="T54" fmla="*/ 419 w 419"/>
                <a:gd name="T55" fmla="*/ 51 h 612"/>
                <a:gd name="T56" fmla="*/ 403 w 419"/>
                <a:gd name="T57" fmla="*/ 51 h 612"/>
                <a:gd name="T58" fmla="*/ 403 w 419"/>
                <a:gd name="T59" fmla="*/ 51 h 612"/>
                <a:gd name="T60" fmla="*/ 86 w 419"/>
                <a:gd name="T61" fmla="*/ 34 h 612"/>
                <a:gd name="T62" fmla="*/ 333 w 419"/>
                <a:gd name="T63" fmla="*/ 34 h 612"/>
                <a:gd name="T64" fmla="*/ 333 w 419"/>
                <a:gd name="T65" fmla="*/ 51 h 612"/>
                <a:gd name="T66" fmla="*/ 86 w 419"/>
                <a:gd name="T67" fmla="*/ 51 h 612"/>
                <a:gd name="T68" fmla="*/ 86 w 419"/>
                <a:gd name="T69" fmla="*/ 34 h 612"/>
                <a:gd name="T70" fmla="*/ 86 w 419"/>
                <a:gd name="T71" fmla="*/ 34 h 612"/>
                <a:gd name="T72" fmla="*/ 386 w 419"/>
                <a:gd name="T73" fmla="*/ 579 h 612"/>
                <a:gd name="T74" fmla="*/ 386 w 419"/>
                <a:gd name="T75" fmla="*/ 579 h 612"/>
                <a:gd name="T76" fmla="*/ 258 w 419"/>
                <a:gd name="T77" fmla="*/ 579 h 612"/>
                <a:gd name="T78" fmla="*/ 258 w 419"/>
                <a:gd name="T79" fmla="*/ 432 h 612"/>
                <a:gd name="T80" fmla="*/ 158 w 419"/>
                <a:gd name="T81" fmla="*/ 432 h 612"/>
                <a:gd name="T82" fmla="*/ 158 w 419"/>
                <a:gd name="T83" fmla="*/ 579 h 612"/>
                <a:gd name="T84" fmla="*/ 33 w 419"/>
                <a:gd name="T85" fmla="*/ 579 h 612"/>
                <a:gd name="T86" fmla="*/ 33 w 419"/>
                <a:gd name="T87" fmla="*/ 83 h 612"/>
                <a:gd name="T88" fmla="*/ 386 w 419"/>
                <a:gd name="T89" fmla="*/ 83 h 612"/>
                <a:gd name="T90" fmla="*/ 386 w 419"/>
                <a:gd name="T91" fmla="*/ 579 h 612"/>
                <a:gd name="T92" fmla="*/ 386 w 419"/>
                <a:gd name="T93" fmla="*/ 579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9" h="612">
                  <a:moveTo>
                    <a:pt x="403" y="51"/>
                  </a:moveTo>
                  <a:lnTo>
                    <a:pt x="366" y="51"/>
                  </a:lnTo>
                  <a:lnTo>
                    <a:pt x="366" y="16"/>
                  </a:lnTo>
                  <a:lnTo>
                    <a:pt x="366" y="0"/>
                  </a:lnTo>
                  <a:lnTo>
                    <a:pt x="349" y="0"/>
                  </a:lnTo>
                  <a:lnTo>
                    <a:pt x="333" y="0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3" y="0"/>
                  </a:lnTo>
                  <a:lnTo>
                    <a:pt x="53" y="16"/>
                  </a:lnTo>
                  <a:lnTo>
                    <a:pt x="53" y="51"/>
                  </a:lnTo>
                  <a:lnTo>
                    <a:pt x="17" y="51"/>
                  </a:lnTo>
                  <a:lnTo>
                    <a:pt x="0" y="51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0" y="579"/>
                  </a:lnTo>
                  <a:lnTo>
                    <a:pt x="0" y="596"/>
                  </a:lnTo>
                  <a:lnTo>
                    <a:pt x="0" y="612"/>
                  </a:lnTo>
                  <a:lnTo>
                    <a:pt x="17" y="612"/>
                  </a:lnTo>
                  <a:lnTo>
                    <a:pt x="33" y="612"/>
                  </a:lnTo>
                  <a:lnTo>
                    <a:pt x="386" y="612"/>
                  </a:lnTo>
                  <a:lnTo>
                    <a:pt x="403" y="612"/>
                  </a:lnTo>
                  <a:lnTo>
                    <a:pt x="419" y="612"/>
                  </a:lnTo>
                  <a:lnTo>
                    <a:pt x="419" y="596"/>
                  </a:lnTo>
                  <a:lnTo>
                    <a:pt x="419" y="579"/>
                  </a:lnTo>
                  <a:lnTo>
                    <a:pt x="419" y="83"/>
                  </a:lnTo>
                  <a:lnTo>
                    <a:pt x="419" y="67"/>
                  </a:lnTo>
                  <a:lnTo>
                    <a:pt x="419" y="51"/>
                  </a:lnTo>
                  <a:lnTo>
                    <a:pt x="403" y="51"/>
                  </a:lnTo>
                  <a:lnTo>
                    <a:pt x="403" y="51"/>
                  </a:lnTo>
                  <a:close/>
                  <a:moveTo>
                    <a:pt x="86" y="34"/>
                  </a:moveTo>
                  <a:lnTo>
                    <a:pt x="333" y="34"/>
                  </a:lnTo>
                  <a:lnTo>
                    <a:pt x="333" y="51"/>
                  </a:lnTo>
                  <a:lnTo>
                    <a:pt x="86" y="51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386" y="579"/>
                  </a:moveTo>
                  <a:lnTo>
                    <a:pt x="386" y="579"/>
                  </a:lnTo>
                  <a:lnTo>
                    <a:pt x="258" y="579"/>
                  </a:lnTo>
                  <a:lnTo>
                    <a:pt x="258" y="432"/>
                  </a:lnTo>
                  <a:lnTo>
                    <a:pt x="158" y="432"/>
                  </a:lnTo>
                  <a:lnTo>
                    <a:pt x="158" y="579"/>
                  </a:lnTo>
                  <a:lnTo>
                    <a:pt x="33" y="579"/>
                  </a:lnTo>
                  <a:lnTo>
                    <a:pt x="33" y="83"/>
                  </a:lnTo>
                  <a:lnTo>
                    <a:pt x="386" y="83"/>
                  </a:lnTo>
                  <a:lnTo>
                    <a:pt x="386" y="579"/>
                  </a:lnTo>
                  <a:lnTo>
                    <a:pt x="386" y="579"/>
                  </a:lnTo>
                  <a:close/>
                </a:path>
              </a:pathLst>
            </a:custGeom>
            <a:solidFill>
              <a:srgbClr val="97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577850" y="1909763"/>
              <a:ext cx="366713" cy="352425"/>
            </a:xfrm>
            <a:custGeom>
              <a:avLst/>
              <a:gdLst>
                <a:gd name="T0" fmla="*/ 0 w 231"/>
                <a:gd name="T1" fmla="*/ 165 h 222"/>
                <a:gd name="T2" fmla="*/ 33 w 231"/>
                <a:gd name="T3" fmla="*/ 222 h 222"/>
                <a:gd name="T4" fmla="*/ 33 w 231"/>
                <a:gd name="T5" fmla="*/ 165 h 222"/>
                <a:gd name="T6" fmla="*/ 65 w 231"/>
                <a:gd name="T7" fmla="*/ 165 h 222"/>
                <a:gd name="T8" fmla="*/ 99 w 231"/>
                <a:gd name="T9" fmla="*/ 222 h 222"/>
                <a:gd name="T10" fmla="*/ 99 w 231"/>
                <a:gd name="T11" fmla="*/ 165 h 222"/>
                <a:gd name="T12" fmla="*/ 132 w 231"/>
                <a:gd name="T13" fmla="*/ 165 h 222"/>
                <a:gd name="T14" fmla="*/ 166 w 231"/>
                <a:gd name="T15" fmla="*/ 222 h 222"/>
                <a:gd name="T16" fmla="*/ 166 w 231"/>
                <a:gd name="T17" fmla="*/ 165 h 222"/>
                <a:gd name="T18" fmla="*/ 198 w 231"/>
                <a:gd name="T19" fmla="*/ 165 h 222"/>
                <a:gd name="T20" fmla="*/ 231 w 231"/>
                <a:gd name="T21" fmla="*/ 222 h 222"/>
                <a:gd name="T22" fmla="*/ 231 w 231"/>
                <a:gd name="T23" fmla="*/ 165 h 222"/>
                <a:gd name="T24" fmla="*/ 0 w 231"/>
                <a:gd name="T25" fmla="*/ 82 h 222"/>
                <a:gd name="T26" fmla="*/ 33 w 231"/>
                <a:gd name="T27" fmla="*/ 139 h 222"/>
                <a:gd name="T28" fmla="*/ 33 w 231"/>
                <a:gd name="T29" fmla="*/ 82 h 222"/>
                <a:gd name="T30" fmla="*/ 65 w 231"/>
                <a:gd name="T31" fmla="*/ 82 h 222"/>
                <a:gd name="T32" fmla="*/ 99 w 231"/>
                <a:gd name="T33" fmla="*/ 139 h 222"/>
                <a:gd name="T34" fmla="*/ 99 w 231"/>
                <a:gd name="T35" fmla="*/ 82 h 222"/>
                <a:gd name="T36" fmla="*/ 132 w 231"/>
                <a:gd name="T37" fmla="*/ 82 h 222"/>
                <a:gd name="T38" fmla="*/ 166 w 231"/>
                <a:gd name="T39" fmla="*/ 139 h 222"/>
                <a:gd name="T40" fmla="*/ 166 w 231"/>
                <a:gd name="T41" fmla="*/ 82 h 222"/>
                <a:gd name="T42" fmla="*/ 198 w 231"/>
                <a:gd name="T43" fmla="*/ 82 h 222"/>
                <a:gd name="T44" fmla="*/ 231 w 231"/>
                <a:gd name="T45" fmla="*/ 139 h 222"/>
                <a:gd name="T46" fmla="*/ 231 w 231"/>
                <a:gd name="T47" fmla="*/ 82 h 222"/>
                <a:gd name="T48" fmla="*/ 0 w 231"/>
                <a:gd name="T49" fmla="*/ 0 h 222"/>
                <a:gd name="T50" fmla="*/ 33 w 231"/>
                <a:gd name="T51" fmla="*/ 57 h 222"/>
                <a:gd name="T52" fmla="*/ 33 w 231"/>
                <a:gd name="T53" fmla="*/ 0 h 222"/>
                <a:gd name="T54" fmla="*/ 65 w 231"/>
                <a:gd name="T55" fmla="*/ 0 h 222"/>
                <a:gd name="T56" fmla="*/ 99 w 231"/>
                <a:gd name="T57" fmla="*/ 57 h 222"/>
                <a:gd name="T58" fmla="*/ 99 w 231"/>
                <a:gd name="T59" fmla="*/ 0 h 222"/>
                <a:gd name="T60" fmla="*/ 132 w 231"/>
                <a:gd name="T61" fmla="*/ 0 h 222"/>
                <a:gd name="T62" fmla="*/ 166 w 231"/>
                <a:gd name="T63" fmla="*/ 57 h 222"/>
                <a:gd name="T64" fmla="*/ 166 w 231"/>
                <a:gd name="T65" fmla="*/ 0 h 222"/>
                <a:gd name="T66" fmla="*/ 198 w 231"/>
                <a:gd name="T67" fmla="*/ 0 h 222"/>
                <a:gd name="T68" fmla="*/ 231 w 231"/>
                <a:gd name="T69" fmla="*/ 57 h 222"/>
                <a:gd name="T70" fmla="*/ 231 w 231"/>
                <a:gd name="T7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222">
                  <a:moveTo>
                    <a:pt x="33" y="165"/>
                  </a:moveTo>
                  <a:lnTo>
                    <a:pt x="0" y="165"/>
                  </a:lnTo>
                  <a:lnTo>
                    <a:pt x="0" y="222"/>
                  </a:lnTo>
                  <a:lnTo>
                    <a:pt x="33" y="222"/>
                  </a:lnTo>
                  <a:lnTo>
                    <a:pt x="33" y="165"/>
                  </a:lnTo>
                  <a:lnTo>
                    <a:pt x="33" y="165"/>
                  </a:lnTo>
                  <a:close/>
                  <a:moveTo>
                    <a:pt x="99" y="165"/>
                  </a:moveTo>
                  <a:lnTo>
                    <a:pt x="65" y="165"/>
                  </a:lnTo>
                  <a:lnTo>
                    <a:pt x="65" y="222"/>
                  </a:lnTo>
                  <a:lnTo>
                    <a:pt x="99" y="222"/>
                  </a:lnTo>
                  <a:lnTo>
                    <a:pt x="99" y="165"/>
                  </a:lnTo>
                  <a:lnTo>
                    <a:pt x="99" y="165"/>
                  </a:lnTo>
                  <a:close/>
                  <a:moveTo>
                    <a:pt x="166" y="165"/>
                  </a:moveTo>
                  <a:lnTo>
                    <a:pt x="132" y="165"/>
                  </a:lnTo>
                  <a:lnTo>
                    <a:pt x="132" y="222"/>
                  </a:lnTo>
                  <a:lnTo>
                    <a:pt x="166" y="222"/>
                  </a:lnTo>
                  <a:lnTo>
                    <a:pt x="166" y="165"/>
                  </a:lnTo>
                  <a:lnTo>
                    <a:pt x="166" y="165"/>
                  </a:lnTo>
                  <a:close/>
                  <a:moveTo>
                    <a:pt x="231" y="165"/>
                  </a:moveTo>
                  <a:lnTo>
                    <a:pt x="198" y="165"/>
                  </a:lnTo>
                  <a:lnTo>
                    <a:pt x="198" y="222"/>
                  </a:lnTo>
                  <a:lnTo>
                    <a:pt x="231" y="222"/>
                  </a:lnTo>
                  <a:lnTo>
                    <a:pt x="231" y="165"/>
                  </a:lnTo>
                  <a:lnTo>
                    <a:pt x="231" y="165"/>
                  </a:lnTo>
                  <a:close/>
                  <a:moveTo>
                    <a:pt x="33" y="82"/>
                  </a:moveTo>
                  <a:lnTo>
                    <a:pt x="0" y="82"/>
                  </a:lnTo>
                  <a:lnTo>
                    <a:pt x="0" y="139"/>
                  </a:lnTo>
                  <a:lnTo>
                    <a:pt x="33" y="139"/>
                  </a:lnTo>
                  <a:lnTo>
                    <a:pt x="33" y="82"/>
                  </a:lnTo>
                  <a:lnTo>
                    <a:pt x="33" y="82"/>
                  </a:lnTo>
                  <a:close/>
                  <a:moveTo>
                    <a:pt x="99" y="82"/>
                  </a:moveTo>
                  <a:lnTo>
                    <a:pt x="65" y="82"/>
                  </a:lnTo>
                  <a:lnTo>
                    <a:pt x="65" y="139"/>
                  </a:lnTo>
                  <a:lnTo>
                    <a:pt x="99" y="139"/>
                  </a:lnTo>
                  <a:lnTo>
                    <a:pt x="99" y="82"/>
                  </a:lnTo>
                  <a:lnTo>
                    <a:pt x="99" y="82"/>
                  </a:lnTo>
                  <a:close/>
                  <a:moveTo>
                    <a:pt x="166" y="82"/>
                  </a:moveTo>
                  <a:lnTo>
                    <a:pt x="132" y="82"/>
                  </a:lnTo>
                  <a:lnTo>
                    <a:pt x="132" y="139"/>
                  </a:lnTo>
                  <a:lnTo>
                    <a:pt x="166" y="139"/>
                  </a:lnTo>
                  <a:lnTo>
                    <a:pt x="166" y="82"/>
                  </a:lnTo>
                  <a:lnTo>
                    <a:pt x="166" y="82"/>
                  </a:lnTo>
                  <a:close/>
                  <a:moveTo>
                    <a:pt x="231" y="82"/>
                  </a:moveTo>
                  <a:lnTo>
                    <a:pt x="198" y="82"/>
                  </a:lnTo>
                  <a:lnTo>
                    <a:pt x="198" y="139"/>
                  </a:lnTo>
                  <a:lnTo>
                    <a:pt x="231" y="139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33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33" y="57"/>
                  </a:lnTo>
                  <a:lnTo>
                    <a:pt x="33" y="0"/>
                  </a:lnTo>
                  <a:lnTo>
                    <a:pt x="33" y="0"/>
                  </a:lnTo>
                  <a:close/>
                  <a:moveTo>
                    <a:pt x="99" y="0"/>
                  </a:moveTo>
                  <a:lnTo>
                    <a:pt x="65" y="0"/>
                  </a:lnTo>
                  <a:lnTo>
                    <a:pt x="65" y="57"/>
                  </a:lnTo>
                  <a:lnTo>
                    <a:pt x="99" y="57"/>
                  </a:lnTo>
                  <a:lnTo>
                    <a:pt x="99" y="0"/>
                  </a:lnTo>
                  <a:lnTo>
                    <a:pt x="99" y="0"/>
                  </a:lnTo>
                  <a:close/>
                  <a:moveTo>
                    <a:pt x="166" y="0"/>
                  </a:moveTo>
                  <a:lnTo>
                    <a:pt x="132" y="0"/>
                  </a:lnTo>
                  <a:lnTo>
                    <a:pt x="132" y="57"/>
                  </a:lnTo>
                  <a:lnTo>
                    <a:pt x="166" y="57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231" y="0"/>
                  </a:moveTo>
                  <a:lnTo>
                    <a:pt x="198" y="0"/>
                  </a:lnTo>
                  <a:lnTo>
                    <a:pt x="198" y="57"/>
                  </a:lnTo>
                  <a:lnTo>
                    <a:pt x="231" y="57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D5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77" y="5162175"/>
            <a:ext cx="462214" cy="36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26142"/>
            <a:ext cx="595556" cy="32312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83" y="3149263"/>
            <a:ext cx="330494" cy="2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36" y="3519291"/>
            <a:ext cx="330494" cy="2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Freeform 28">
            <a:extLst>
              <a:ext uri="{FF2B5EF4-FFF2-40B4-BE49-F238E27FC236}">
                <a16:creationId xmlns:a16="http://schemas.microsoft.com/office/drawing/2014/main" id="{6B528C91-8493-4C79-B656-5AA8790CE1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67131" y="2875799"/>
            <a:ext cx="741363" cy="296863"/>
          </a:xfrm>
          <a:custGeom>
            <a:avLst/>
            <a:gdLst>
              <a:gd name="T0" fmla="*/ 48 w 432"/>
              <a:gd name="T1" fmla="*/ 0 h 173"/>
              <a:gd name="T2" fmla="*/ 0 w 432"/>
              <a:gd name="T3" fmla="*/ 0 h 173"/>
              <a:gd name="T4" fmla="*/ 0 w 432"/>
              <a:gd name="T5" fmla="*/ 144 h 173"/>
              <a:gd name="T6" fmla="*/ 32 w 432"/>
              <a:gd name="T7" fmla="*/ 144 h 173"/>
              <a:gd name="T8" fmla="*/ 32 w 432"/>
              <a:gd name="T9" fmla="*/ 173 h 173"/>
              <a:gd name="T10" fmla="*/ 48 w 432"/>
              <a:gd name="T11" fmla="*/ 173 h 173"/>
              <a:gd name="T12" fmla="*/ 48 w 432"/>
              <a:gd name="T13" fmla="*/ 144 h 173"/>
              <a:gd name="T14" fmla="*/ 384 w 432"/>
              <a:gd name="T15" fmla="*/ 144 h 173"/>
              <a:gd name="T16" fmla="*/ 384 w 432"/>
              <a:gd name="T17" fmla="*/ 173 h 173"/>
              <a:gd name="T18" fmla="*/ 400 w 432"/>
              <a:gd name="T19" fmla="*/ 173 h 173"/>
              <a:gd name="T20" fmla="*/ 400 w 432"/>
              <a:gd name="T21" fmla="*/ 144 h 173"/>
              <a:gd name="T22" fmla="*/ 432 w 432"/>
              <a:gd name="T23" fmla="*/ 144 h 173"/>
              <a:gd name="T24" fmla="*/ 432 w 432"/>
              <a:gd name="T25" fmla="*/ 0 h 173"/>
              <a:gd name="T26" fmla="*/ 48 w 432"/>
              <a:gd name="T27" fmla="*/ 0 h 173"/>
              <a:gd name="T28" fmla="*/ 416 w 432"/>
              <a:gd name="T29" fmla="*/ 128 h 173"/>
              <a:gd name="T30" fmla="*/ 16 w 432"/>
              <a:gd name="T31" fmla="*/ 128 h 173"/>
              <a:gd name="T32" fmla="*/ 16 w 432"/>
              <a:gd name="T33" fmla="*/ 16 h 173"/>
              <a:gd name="T34" fmla="*/ 416 w 432"/>
              <a:gd name="T35" fmla="*/ 16 h 173"/>
              <a:gd name="T36" fmla="*/ 416 w 432"/>
              <a:gd name="T37" fmla="*/ 128 h 173"/>
              <a:gd name="T38" fmla="*/ 86 w 432"/>
              <a:gd name="T39" fmla="*/ 91 h 173"/>
              <a:gd name="T40" fmla="*/ 48 w 432"/>
              <a:gd name="T41" fmla="*/ 91 h 173"/>
              <a:gd name="T42" fmla="*/ 48 w 432"/>
              <a:gd name="T43" fmla="*/ 52 h 173"/>
              <a:gd name="T44" fmla="*/ 86 w 432"/>
              <a:gd name="T45" fmla="*/ 52 h 173"/>
              <a:gd name="T46" fmla="*/ 86 w 432"/>
              <a:gd name="T47" fmla="*/ 91 h 173"/>
              <a:gd name="T48" fmla="*/ 153 w 432"/>
              <a:gd name="T49" fmla="*/ 91 h 173"/>
              <a:gd name="T50" fmla="*/ 115 w 432"/>
              <a:gd name="T51" fmla="*/ 91 h 173"/>
              <a:gd name="T52" fmla="*/ 115 w 432"/>
              <a:gd name="T53" fmla="*/ 52 h 173"/>
              <a:gd name="T54" fmla="*/ 153 w 432"/>
              <a:gd name="T55" fmla="*/ 52 h 173"/>
              <a:gd name="T56" fmla="*/ 153 w 432"/>
              <a:gd name="T57" fmla="*/ 91 h 173"/>
              <a:gd name="T58" fmla="*/ 221 w 432"/>
              <a:gd name="T59" fmla="*/ 91 h 173"/>
              <a:gd name="T60" fmla="*/ 182 w 432"/>
              <a:gd name="T61" fmla="*/ 91 h 173"/>
              <a:gd name="T62" fmla="*/ 182 w 432"/>
              <a:gd name="T63" fmla="*/ 52 h 173"/>
              <a:gd name="T64" fmla="*/ 221 w 432"/>
              <a:gd name="T65" fmla="*/ 52 h 173"/>
              <a:gd name="T66" fmla="*/ 221 w 432"/>
              <a:gd name="T67" fmla="*/ 91 h 173"/>
              <a:gd name="T68" fmla="*/ 378 w 432"/>
              <a:gd name="T69" fmla="*/ 81 h 173"/>
              <a:gd name="T70" fmla="*/ 351 w 432"/>
              <a:gd name="T71" fmla="*/ 81 h 173"/>
              <a:gd name="T72" fmla="*/ 346 w 432"/>
              <a:gd name="T73" fmla="*/ 76 h 173"/>
              <a:gd name="T74" fmla="*/ 346 w 432"/>
              <a:gd name="T75" fmla="*/ 62 h 173"/>
              <a:gd name="T76" fmla="*/ 384 w 432"/>
              <a:gd name="T77" fmla="*/ 62 h 173"/>
              <a:gd name="T78" fmla="*/ 384 w 432"/>
              <a:gd name="T79" fmla="*/ 75 h 173"/>
              <a:gd name="T80" fmla="*/ 378 w 432"/>
              <a:gd name="T81" fmla="*/ 81 h 173"/>
              <a:gd name="T82" fmla="*/ 298 w 432"/>
              <a:gd name="T83" fmla="*/ 76 h 173"/>
              <a:gd name="T84" fmla="*/ 269 w 432"/>
              <a:gd name="T85" fmla="*/ 76 h 173"/>
              <a:gd name="T86" fmla="*/ 269 w 432"/>
              <a:gd name="T87" fmla="*/ 67 h 173"/>
              <a:gd name="T88" fmla="*/ 298 w 432"/>
              <a:gd name="T89" fmla="*/ 67 h 173"/>
              <a:gd name="T90" fmla="*/ 298 w 432"/>
              <a:gd name="T91" fmla="*/ 7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32" h="173">
                <a:moveTo>
                  <a:pt x="4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4"/>
                  <a:pt x="0" y="144"/>
                  <a:pt x="0" y="144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73"/>
                  <a:pt x="32" y="173"/>
                  <a:pt x="32" y="173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384" y="144"/>
                  <a:pt x="384" y="144"/>
                  <a:pt x="384" y="144"/>
                </a:cubicBezTo>
                <a:cubicBezTo>
                  <a:pt x="384" y="173"/>
                  <a:pt x="384" y="173"/>
                  <a:pt x="384" y="173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0" y="144"/>
                  <a:pt x="400" y="144"/>
                  <a:pt x="400" y="144"/>
                </a:cubicBezTo>
                <a:cubicBezTo>
                  <a:pt x="432" y="144"/>
                  <a:pt x="432" y="144"/>
                  <a:pt x="432" y="144"/>
                </a:cubicBezTo>
                <a:cubicBezTo>
                  <a:pt x="432" y="0"/>
                  <a:pt x="432" y="0"/>
                  <a:pt x="432" y="0"/>
                </a:cubicBezTo>
                <a:lnTo>
                  <a:pt x="48" y="0"/>
                </a:lnTo>
                <a:close/>
                <a:moveTo>
                  <a:pt x="416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16"/>
                  <a:pt x="16" y="16"/>
                  <a:pt x="16" y="16"/>
                </a:cubicBezTo>
                <a:cubicBezTo>
                  <a:pt x="416" y="16"/>
                  <a:pt x="416" y="16"/>
                  <a:pt x="416" y="16"/>
                </a:cubicBezTo>
                <a:lnTo>
                  <a:pt x="416" y="128"/>
                </a:lnTo>
                <a:close/>
                <a:moveTo>
                  <a:pt x="86" y="91"/>
                </a:moveTo>
                <a:cubicBezTo>
                  <a:pt x="48" y="91"/>
                  <a:pt x="48" y="91"/>
                  <a:pt x="48" y="91"/>
                </a:cubicBezTo>
                <a:cubicBezTo>
                  <a:pt x="48" y="52"/>
                  <a:pt x="48" y="52"/>
                  <a:pt x="48" y="52"/>
                </a:cubicBezTo>
                <a:cubicBezTo>
                  <a:pt x="86" y="52"/>
                  <a:pt x="86" y="52"/>
                  <a:pt x="86" y="52"/>
                </a:cubicBezTo>
                <a:lnTo>
                  <a:pt x="86" y="91"/>
                </a:lnTo>
                <a:close/>
                <a:moveTo>
                  <a:pt x="153" y="91"/>
                </a:moveTo>
                <a:cubicBezTo>
                  <a:pt x="115" y="91"/>
                  <a:pt x="115" y="91"/>
                  <a:pt x="115" y="91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53" y="52"/>
                  <a:pt x="153" y="52"/>
                  <a:pt x="153" y="52"/>
                </a:cubicBezTo>
                <a:lnTo>
                  <a:pt x="153" y="91"/>
                </a:lnTo>
                <a:close/>
                <a:moveTo>
                  <a:pt x="221" y="91"/>
                </a:moveTo>
                <a:cubicBezTo>
                  <a:pt x="182" y="91"/>
                  <a:pt x="182" y="91"/>
                  <a:pt x="182" y="91"/>
                </a:cubicBezTo>
                <a:cubicBezTo>
                  <a:pt x="182" y="52"/>
                  <a:pt x="182" y="52"/>
                  <a:pt x="182" y="52"/>
                </a:cubicBezTo>
                <a:cubicBezTo>
                  <a:pt x="221" y="52"/>
                  <a:pt x="221" y="52"/>
                  <a:pt x="221" y="52"/>
                </a:cubicBezTo>
                <a:lnTo>
                  <a:pt x="221" y="91"/>
                </a:lnTo>
                <a:close/>
                <a:moveTo>
                  <a:pt x="378" y="81"/>
                </a:moveTo>
                <a:cubicBezTo>
                  <a:pt x="351" y="81"/>
                  <a:pt x="351" y="81"/>
                  <a:pt x="351" y="81"/>
                </a:cubicBezTo>
                <a:cubicBezTo>
                  <a:pt x="349" y="79"/>
                  <a:pt x="348" y="78"/>
                  <a:pt x="346" y="76"/>
                </a:cubicBezTo>
                <a:cubicBezTo>
                  <a:pt x="346" y="62"/>
                  <a:pt x="346" y="62"/>
                  <a:pt x="346" y="62"/>
                </a:cubicBezTo>
                <a:cubicBezTo>
                  <a:pt x="384" y="62"/>
                  <a:pt x="384" y="62"/>
                  <a:pt x="384" y="62"/>
                </a:cubicBezTo>
                <a:cubicBezTo>
                  <a:pt x="384" y="75"/>
                  <a:pt x="384" y="75"/>
                  <a:pt x="384" y="75"/>
                </a:cubicBezTo>
                <a:cubicBezTo>
                  <a:pt x="381" y="77"/>
                  <a:pt x="380" y="79"/>
                  <a:pt x="378" y="81"/>
                </a:cubicBezTo>
                <a:close/>
                <a:moveTo>
                  <a:pt x="298" y="76"/>
                </a:moveTo>
                <a:cubicBezTo>
                  <a:pt x="269" y="76"/>
                  <a:pt x="269" y="76"/>
                  <a:pt x="269" y="76"/>
                </a:cubicBezTo>
                <a:cubicBezTo>
                  <a:pt x="269" y="67"/>
                  <a:pt x="269" y="67"/>
                  <a:pt x="269" y="67"/>
                </a:cubicBezTo>
                <a:cubicBezTo>
                  <a:pt x="298" y="67"/>
                  <a:pt x="298" y="67"/>
                  <a:pt x="298" y="67"/>
                </a:cubicBezTo>
                <a:lnTo>
                  <a:pt x="298" y="76"/>
                </a:lnTo>
                <a:close/>
              </a:path>
            </a:pathLst>
          </a:custGeom>
          <a:solidFill>
            <a:srgbClr val="6BC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37" y="5642126"/>
            <a:ext cx="330494" cy="2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Connector 35"/>
          <p:cNvCxnSpPr/>
          <p:nvPr/>
        </p:nvCxnSpPr>
        <p:spPr>
          <a:xfrm flipV="1">
            <a:off x="3143348" y="2505988"/>
            <a:ext cx="1962052" cy="248476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271790" y="2505988"/>
            <a:ext cx="3833610" cy="2005172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210300" y="3000953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362700" y="3153353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515100" y="3305753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258404" y="2784991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410804" y="2937391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563204" y="3089791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715604" y="3242191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3047166" y="2519623"/>
            <a:ext cx="2031240" cy="48133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749" y="1471549"/>
            <a:ext cx="2058686" cy="103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85457" y="1234906"/>
            <a:ext cx="2199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cQ</a:t>
            </a:r>
            <a:r>
              <a:rPr lang="en-US" sz="1600" dirty="0"/>
              <a:t> Contact Center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36038" y="3267383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nV</a:t>
            </a:r>
            <a:r>
              <a:rPr lang="en-US" sz="1000" dirty="0"/>
              <a:t> MHV</a:t>
            </a:r>
          </a:p>
          <a:p>
            <a:r>
              <a:rPr lang="en-US" sz="1000" dirty="0"/>
              <a:t>Edge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63721" y="4480738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Remote Phone</a:t>
            </a:r>
          </a:p>
          <a:p>
            <a:r>
              <a:rPr lang="en-US" sz="1000" dirty="0"/>
              <a:t> User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08494" y="1318865"/>
            <a:ext cx="1128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Mobile App User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4387" y="5299437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baseline="30000" dirty="0"/>
              <a:t>nd</a:t>
            </a:r>
            <a:r>
              <a:rPr lang="en-US" sz="1000" dirty="0"/>
              <a:t> Office</a:t>
            </a:r>
          </a:p>
        </p:txBody>
      </p:sp>
    </p:spTree>
    <p:extLst>
      <p:ext uri="{BB962C8B-B14F-4D97-AF65-F5344CB8AC3E}">
        <p14:creationId xmlns:p14="http://schemas.microsoft.com/office/powerpoint/2010/main" val="39424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nexVortex</a:t>
            </a:r>
            <a:r>
              <a:rPr lang="en-US" dirty="0"/>
              <a:t> </a:t>
            </a:r>
            <a:r>
              <a:rPr lang="en-US" dirty="0" err="1"/>
              <a:t>mHV</a:t>
            </a:r>
            <a:r>
              <a:rPr lang="en-US" dirty="0"/>
              <a:t> - Hybrid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021D38-3B20-4E11-90C9-8204BA693AE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 flipH="1">
            <a:off x="372601" y="2383570"/>
            <a:ext cx="1144393" cy="1393405"/>
          </a:xfrm>
          <a:custGeom>
            <a:avLst/>
            <a:gdLst>
              <a:gd name="T0" fmla="*/ 2827 w 3022"/>
              <a:gd name="T1" fmla="*/ 3369 h 3681"/>
              <a:gd name="T2" fmla="*/ 1565 w 3022"/>
              <a:gd name="T3" fmla="*/ 3086 h 3681"/>
              <a:gd name="T4" fmla="*/ 1859 w 3022"/>
              <a:gd name="T5" fmla="*/ 3086 h 3681"/>
              <a:gd name="T6" fmla="*/ 2533 w 3022"/>
              <a:gd name="T7" fmla="*/ 2957 h 3681"/>
              <a:gd name="T8" fmla="*/ 2533 w 3022"/>
              <a:gd name="T9" fmla="*/ 2679 h 3681"/>
              <a:gd name="T10" fmla="*/ 2352 w 3022"/>
              <a:gd name="T11" fmla="*/ 2957 h 3681"/>
              <a:gd name="T12" fmla="*/ 1565 w 3022"/>
              <a:gd name="T13" fmla="*/ 2679 h 3681"/>
              <a:gd name="T14" fmla="*/ 1859 w 3022"/>
              <a:gd name="T15" fmla="*/ 2679 h 3681"/>
              <a:gd name="T16" fmla="*/ 235 w 3022"/>
              <a:gd name="T17" fmla="*/ 3114 h 3681"/>
              <a:gd name="T18" fmla="*/ 235 w 3022"/>
              <a:gd name="T19" fmla="*/ 2619 h 3681"/>
              <a:gd name="T20" fmla="*/ 2827 w 3022"/>
              <a:gd name="T21" fmla="*/ 2508 h 3681"/>
              <a:gd name="T22" fmla="*/ 2057 w 3022"/>
              <a:gd name="T23" fmla="*/ 2230 h 3681"/>
              <a:gd name="T24" fmla="*/ 2352 w 3022"/>
              <a:gd name="T25" fmla="*/ 2230 h 3681"/>
              <a:gd name="T26" fmla="*/ 1565 w 3022"/>
              <a:gd name="T27" fmla="*/ 2508 h 3681"/>
              <a:gd name="T28" fmla="*/ 1565 w 3022"/>
              <a:gd name="T29" fmla="*/ 2230 h 3681"/>
              <a:gd name="T30" fmla="*/ 1165 w 3022"/>
              <a:gd name="T31" fmla="*/ 2389 h 3681"/>
              <a:gd name="T32" fmla="*/ 235 w 3022"/>
              <a:gd name="T33" fmla="*/ 1894 h 3681"/>
              <a:gd name="T34" fmla="*/ 584 w 3022"/>
              <a:gd name="T35" fmla="*/ 1894 h 3681"/>
              <a:gd name="T36" fmla="*/ 2533 w 3022"/>
              <a:gd name="T37" fmla="*/ 2080 h 3681"/>
              <a:gd name="T38" fmla="*/ 2533 w 3022"/>
              <a:gd name="T39" fmla="*/ 1803 h 3681"/>
              <a:gd name="T40" fmla="*/ 2352 w 3022"/>
              <a:gd name="T41" fmla="*/ 2080 h 3681"/>
              <a:gd name="T42" fmla="*/ 1565 w 3022"/>
              <a:gd name="T43" fmla="*/ 1803 h 3681"/>
              <a:gd name="T44" fmla="*/ 1859 w 3022"/>
              <a:gd name="T45" fmla="*/ 1803 h 3681"/>
              <a:gd name="T46" fmla="*/ 2883 w 3022"/>
              <a:gd name="T47" fmla="*/ 1617 h 3681"/>
              <a:gd name="T48" fmla="*/ 2970 w 3022"/>
              <a:gd name="T49" fmla="*/ 1638 h 3681"/>
              <a:gd name="T50" fmla="*/ 3018 w 3022"/>
              <a:gd name="T51" fmla="*/ 1689 h 3681"/>
              <a:gd name="T52" fmla="*/ 3018 w 3022"/>
              <a:gd name="T53" fmla="*/ 3609 h 3681"/>
              <a:gd name="T54" fmla="*/ 2970 w 3022"/>
              <a:gd name="T55" fmla="*/ 3660 h 3681"/>
              <a:gd name="T56" fmla="*/ 2883 w 3022"/>
              <a:gd name="T57" fmla="*/ 3681 h 3681"/>
              <a:gd name="T58" fmla="*/ 2001 w 3022"/>
              <a:gd name="T59" fmla="*/ 3079 h 3681"/>
              <a:gd name="T60" fmla="*/ 1473 w 3022"/>
              <a:gd name="T61" fmla="*/ 3678 h 3681"/>
              <a:gd name="T62" fmla="*/ 1396 w 3022"/>
              <a:gd name="T63" fmla="*/ 3645 h 3681"/>
              <a:gd name="T64" fmla="*/ 1364 w 3022"/>
              <a:gd name="T65" fmla="*/ 3588 h 3681"/>
              <a:gd name="T66" fmla="*/ 1379 w 3022"/>
              <a:gd name="T67" fmla="*/ 1669 h 3681"/>
              <a:gd name="T68" fmla="*/ 1444 w 3022"/>
              <a:gd name="T69" fmla="*/ 1626 h 3681"/>
              <a:gd name="T70" fmla="*/ 816 w 3022"/>
              <a:gd name="T71" fmla="*/ 1094 h 3681"/>
              <a:gd name="T72" fmla="*/ 1165 w 3022"/>
              <a:gd name="T73" fmla="*/ 1094 h 3681"/>
              <a:gd name="T74" fmla="*/ 235 w 3022"/>
              <a:gd name="T75" fmla="*/ 1589 h 3681"/>
              <a:gd name="T76" fmla="*/ 235 w 3022"/>
              <a:gd name="T77" fmla="*/ 1094 h 3681"/>
              <a:gd name="T78" fmla="*/ 1727 w 3022"/>
              <a:gd name="T79" fmla="*/ 825 h 3681"/>
              <a:gd name="T80" fmla="*/ 816 w 3022"/>
              <a:gd name="T81" fmla="*/ 330 h 3681"/>
              <a:gd name="T82" fmla="*/ 1165 w 3022"/>
              <a:gd name="T83" fmla="*/ 330 h 3681"/>
              <a:gd name="T84" fmla="*/ 235 w 3022"/>
              <a:gd name="T85" fmla="*/ 825 h 3681"/>
              <a:gd name="T86" fmla="*/ 235 w 3022"/>
              <a:gd name="T87" fmla="*/ 330 h 3681"/>
              <a:gd name="T88" fmla="*/ 1825 w 3022"/>
              <a:gd name="T89" fmla="*/ 4 h 3681"/>
              <a:gd name="T90" fmla="*/ 1908 w 3022"/>
              <a:gd name="T91" fmla="*/ 49 h 3681"/>
              <a:gd name="T92" fmla="*/ 1953 w 3022"/>
              <a:gd name="T93" fmla="*/ 132 h 3681"/>
              <a:gd name="T94" fmla="*/ 1727 w 3022"/>
              <a:gd name="T95" fmla="*/ 1486 h 3681"/>
              <a:gd name="T96" fmla="*/ 1378 w 3022"/>
              <a:gd name="T97" fmla="*/ 1501 h 3681"/>
              <a:gd name="T98" fmla="*/ 1277 w 3022"/>
              <a:gd name="T99" fmla="*/ 1555 h 3681"/>
              <a:gd name="T100" fmla="*/ 1216 w 3022"/>
              <a:gd name="T101" fmla="*/ 1641 h 3681"/>
              <a:gd name="T102" fmla="*/ 1204 w 3022"/>
              <a:gd name="T103" fmla="*/ 2608 h 3681"/>
              <a:gd name="T104" fmla="*/ 164 w 3022"/>
              <a:gd name="T105" fmla="*/ 3681 h 3681"/>
              <a:gd name="T106" fmla="*/ 72 w 3022"/>
              <a:gd name="T107" fmla="*/ 3652 h 3681"/>
              <a:gd name="T108" fmla="*/ 12 w 3022"/>
              <a:gd name="T109" fmla="*/ 3580 h 3681"/>
              <a:gd name="T110" fmla="*/ 0 w 3022"/>
              <a:gd name="T111" fmla="*/ 166 h 3681"/>
              <a:gd name="T112" fmla="*/ 27 w 3022"/>
              <a:gd name="T113" fmla="*/ 73 h 3681"/>
              <a:gd name="T114" fmla="*/ 100 w 3022"/>
              <a:gd name="T115" fmla="*/ 13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22" h="3681">
                <a:moveTo>
                  <a:pt x="2533" y="3091"/>
                </a:moveTo>
                <a:lnTo>
                  <a:pt x="2533" y="3369"/>
                </a:lnTo>
                <a:lnTo>
                  <a:pt x="2827" y="3369"/>
                </a:lnTo>
                <a:lnTo>
                  <a:pt x="2827" y="3091"/>
                </a:lnTo>
                <a:lnTo>
                  <a:pt x="2533" y="3091"/>
                </a:lnTo>
                <a:close/>
                <a:moveTo>
                  <a:pt x="1565" y="3086"/>
                </a:moveTo>
                <a:lnTo>
                  <a:pt x="1565" y="3363"/>
                </a:lnTo>
                <a:lnTo>
                  <a:pt x="1859" y="3363"/>
                </a:lnTo>
                <a:lnTo>
                  <a:pt x="1859" y="3086"/>
                </a:lnTo>
                <a:lnTo>
                  <a:pt x="1565" y="3086"/>
                </a:lnTo>
                <a:close/>
                <a:moveTo>
                  <a:pt x="2533" y="2679"/>
                </a:moveTo>
                <a:lnTo>
                  <a:pt x="2533" y="2957"/>
                </a:lnTo>
                <a:lnTo>
                  <a:pt x="2827" y="2957"/>
                </a:lnTo>
                <a:lnTo>
                  <a:pt x="2827" y="2679"/>
                </a:lnTo>
                <a:lnTo>
                  <a:pt x="2533" y="2679"/>
                </a:lnTo>
                <a:close/>
                <a:moveTo>
                  <a:pt x="2057" y="2679"/>
                </a:moveTo>
                <a:lnTo>
                  <a:pt x="2057" y="2957"/>
                </a:lnTo>
                <a:lnTo>
                  <a:pt x="2352" y="2957"/>
                </a:lnTo>
                <a:lnTo>
                  <a:pt x="2352" y="2679"/>
                </a:lnTo>
                <a:lnTo>
                  <a:pt x="2057" y="2679"/>
                </a:lnTo>
                <a:close/>
                <a:moveTo>
                  <a:pt x="1565" y="2679"/>
                </a:moveTo>
                <a:lnTo>
                  <a:pt x="1565" y="2957"/>
                </a:lnTo>
                <a:lnTo>
                  <a:pt x="1859" y="2957"/>
                </a:lnTo>
                <a:lnTo>
                  <a:pt x="1859" y="2679"/>
                </a:lnTo>
                <a:lnTo>
                  <a:pt x="1565" y="2679"/>
                </a:lnTo>
                <a:close/>
                <a:moveTo>
                  <a:pt x="235" y="2619"/>
                </a:moveTo>
                <a:lnTo>
                  <a:pt x="235" y="3114"/>
                </a:lnTo>
                <a:lnTo>
                  <a:pt x="584" y="3114"/>
                </a:lnTo>
                <a:lnTo>
                  <a:pt x="584" y="2619"/>
                </a:lnTo>
                <a:lnTo>
                  <a:pt x="235" y="2619"/>
                </a:lnTo>
                <a:close/>
                <a:moveTo>
                  <a:pt x="2533" y="2230"/>
                </a:moveTo>
                <a:lnTo>
                  <a:pt x="2533" y="2508"/>
                </a:lnTo>
                <a:lnTo>
                  <a:pt x="2827" y="2508"/>
                </a:lnTo>
                <a:lnTo>
                  <a:pt x="2827" y="2230"/>
                </a:lnTo>
                <a:lnTo>
                  <a:pt x="2533" y="2230"/>
                </a:lnTo>
                <a:close/>
                <a:moveTo>
                  <a:pt x="2057" y="2230"/>
                </a:moveTo>
                <a:lnTo>
                  <a:pt x="2057" y="2508"/>
                </a:lnTo>
                <a:lnTo>
                  <a:pt x="2352" y="2508"/>
                </a:lnTo>
                <a:lnTo>
                  <a:pt x="2352" y="2230"/>
                </a:lnTo>
                <a:lnTo>
                  <a:pt x="2057" y="2230"/>
                </a:lnTo>
                <a:close/>
                <a:moveTo>
                  <a:pt x="1565" y="2230"/>
                </a:moveTo>
                <a:lnTo>
                  <a:pt x="1565" y="2508"/>
                </a:lnTo>
                <a:lnTo>
                  <a:pt x="1859" y="2508"/>
                </a:lnTo>
                <a:lnTo>
                  <a:pt x="1859" y="2230"/>
                </a:lnTo>
                <a:lnTo>
                  <a:pt x="1565" y="2230"/>
                </a:lnTo>
                <a:close/>
                <a:moveTo>
                  <a:pt x="816" y="1894"/>
                </a:moveTo>
                <a:lnTo>
                  <a:pt x="816" y="2389"/>
                </a:lnTo>
                <a:lnTo>
                  <a:pt x="1165" y="2389"/>
                </a:lnTo>
                <a:lnTo>
                  <a:pt x="1165" y="1894"/>
                </a:lnTo>
                <a:lnTo>
                  <a:pt x="816" y="1894"/>
                </a:lnTo>
                <a:close/>
                <a:moveTo>
                  <a:pt x="235" y="1894"/>
                </a:moveTo>
                <a:lnTo>
                  <a:pt x="235" y="2389"/>
                </a:lnTo>
                <a:lnTo>
                  <a:pt x="584" y="2389"/>
                </a:lnTo>
                <a:lnTo>
                  <a:pt x="584" y="1894"/>
                </a:lnTo>
                <a:lnTo>
                  <a:pt x="235" y="1894"/>
                </a:lnTo>
                <a:close/>
                <a:moveTo>
                  <a:pt x="2533" y="1803"/>
                </a:moveTo>
                <a:lnTo>
                  <a:pt x="2533" y="2080"/>
                </a:lnTo>
                <a:lnTo>
                  <a:pt x="2827" y="2080"/>
                </a:lnTo>
                <a:lnTo>
                  <a:pt x="2827" y="1803"/>
                </a:lnTo>
                <a:lnTo>
                  <a:pt x="2533" y="1803"/>
                </a:lnTo>
                <a:close/>
                <a:moveTo>
                  <a:pt x="2057" y="1803"/>
                </a:moveTo>
                <a:lnTo>
                  <a:pt x="2057" y="2080"/>
                </a:lnTo>
                <a:lnTo>
                  <a:pt x="2352" y="2080"/>
                </a:lnTo>
                <a:lnTo>
                  <a:pt x="2352" y="1803"/>
                </a:lnTo>
                <a:lnTo>
                  <a:pt x="2057" y="1803"/>
                </a:lnTo>
                <a:close/>
                <a:moveTo>
                  <a:pt x="1565" y="1803"/>
                </a:moveTo>
                <a:lnTo>
                  <a:pt x="1565" y="2080"/>
                </a:lnTo>
                <a:lnTo>
                  <a:pt x="1859" y="2080"/>
                </a:lnTo>
                <a:lnTo>
                  <a:pt x="1859" y="1803"/>
                </a:lnTo>
                <a:lnTo>
                  <a:pt x="1565" y="1803"/>
                </a:lnTo>
                <a:close/>
                <a:moveTo>
                  <a:pt x="1505" y="1617"/>
                </a:moveTo>
                <a:lnTo>
                  <a:pt x="2883" y="1617"/>
                </a:lnTo>
                <a:lnTo>
                  <a:pt x="2914" y="1620"/>
                </a:lnTo>
                <a:lnTo>
                  <a:pt x="2944" y="1626"/>
                </a:lnTo>
                <a:lnTo>
                  <a:pt x="2970" y="1638"/>
                </a:lnTo>
                <a:lnTo>
                  <a:pt x="2991" y="1652"/>
                </a:lnTo>
                <a:lnTo>
                  <a:pt x="3008" y="1669"/>
                </a:lnTo>
                <a:lnTo>
                  <a:pt x="3018" y="1689"/>
                </a:lnTo>
                <a:lnTo>
                  <a:pt x="3022" y="1710"/>
                </a:lnTo>
                <a:lnTo>
                  <a:pt x="3022" y="3588"/>
                </a:lnTo>
                <a:lnTo>
                  <a:pt x="3018" y="3609"/>
                </a:lnTo>
                <a:lnTo>
                  <a:pt x="3008" y="3628"/>
                </a:lnTo>
                <a:lnTo>
                  <a:pt x="2991" y="3645"/>
                </a:lnTo>
                <a:lnTo>
                  <a:pt x="2970" y="3660"/>
                </a:lnTo>
                <a:lnTo>
                  <a:pt x="2944" y="3670"/>
                </a:lnTo>
                <a:lnTo>
                  <a:pt x="2914" y="3678"/>
                </a:lnTo>
                <a:lnTo>
                  <a:pt x="2883" y="3681"/>
                </a:lnTo>
                <a:lnTo>
                  <a:pt x="2398" y="3681"/>
                </a:lnTo>
                <a:lnTo>
                  <a:pt x="2398" y="3079"/>
                </a:lnTo>
                <a:lnTo>
                  <a:pt x="2001" y="3079"/>
                </a:lnTo>
                <a:lnTo>
                  <a:pt x="2001" y="3681"/>
                </a:lnTo>
                <a:lnTo>
                  <a:pt x="1505" y="3681"/>
                </a:lnTo>
                <a:lnTo>
                  <a:pt x="1473" y="3678"/>
                </a:lnTo>
                <a:lnTo>
                  <a:pt x="1444" y="3670"/>
                </a:lnTo>
                <a:lnTo>
                  <a:pt x="1418" y="3660"/>
                </a:lnTo>
                <a:lnTo>
                  <a:pt x="1396" y="3645"/>
                </a:lnTo>
                <a:lnTo>
                  <a:pt x="1379" y="3628"/>
                </a:lnTo>
                <a:lnTo>
                  <a:pt x="1369" y="3609"/>
                </a:lnTo>
                <a:lnTo>
                  <a:pt x="1364" y="3588"/>
                </a:lnTo>
                <a:lnTo>
                  <a:pt x="1364" y="1710"/>
                </a:lnTo>
                <a:lnTo>
                  <a:pt x="1369" y="1689"/>
                </a:lnTo>
                <a:lnTo>
                  <a:pt x="1379" y="1669"/>
                </a:lnTo>
                <a:lnTo>
                  <a:pt x="1396" y="1652"/>
                </a:lnTo>
                <a:lnTo>
                  <a:pt x="1418" y="1638"/>
                </a:lnTo>
                <a:lnTo>
                  <a:pt x="1444" y="1626"/>
                </a:lnTo>
                <a:lnTo>
                  <a:pt x="1473" y="1620"/>
                </a:lnTo>
                <a:lnTo>
                  <a:pt x="1505" y="1617"/>
                </a:lnTo>
                <a:close/>
                <a:moveTo>
                  <a:pt x="816" y="1094"/>
                </a:moveTo>
                <a:lnTo>
                  <a:pt x="816" y="1589"/>
                </a:lnTo>
                <a:lnTo>
                  <a:pt x="1165" y="1589"/>
                </a:lnTo>
                <a:lnTo>
                  <a:pt x="1165" y="1094"/>
                </a:lnTo>
                <a:lnTo>
                  <a:pt x="816" y="1094"/>
                </a:lnTo>
                <a:close/>
                <a:moveTo>
                  <a:pt x="235" y="1094"/>
                </a:moveTo>
                <a:lnTo>
                  <a:pt x="235" y="1589"/>
                </a:lnTo>
                <a:lnTo>
                  <a:pt x="584" y="1589"/>
                </a:lnTo>
                <a:lnTo>
                  <a:pt x="584" y="1094"/>
                </a:lnTo>
                <a:lnTo>
                  <a:pt x="235" y="1094"/>
                </a:lnTo>
                <a:close/>
                <a:moveTo>
                  <a:pt x="1378" y="330"/>
                </a:moveTo>
                <a:lnTo>
                  <a:pt x="1378" y="825"/>
                </a:lnTo>
                <a:lnTo>
                  <a:pt x="1727" y="825"/>
                </a:lnTo>
                <a:lnTo>
                  <a:pt x="1727" y="330"/>
                </a:lnTo>
                <a:lnTo>
                  <a:pt x="1378" y="330"/>
                </a:lnTo>
                <a:close/>
                <a:moveTo>
                  <a:pt x="816" y="330"/>
                </a:moveTo>
                <a:lnTo>
                  <a:pt x="816" y="825"/>
                </a:lnTo>
                <a:lnTo>
                  <a:pt x="1165" y="825"/>
                </a:lnTo>
                <a:lnTo>
                  <a:pt x="1165" y="330"/>
                </a:lnTo>
                <a:lnTo>
                  <a:pt x="816" y="330"/>
                </a:lnTo>
                <a:close/>
                <a:moveTo>
                  <a:pt x="235" y="330"/>
                </a:moveTo>
                <a:lnTo>
                  <a:pt x="235" y="825"/>
                </a:lnTo>
                <a:lnTo>
                  <a:pt x="584" y="825"/>
                </a:lnTo>
                <a:lnTo>
                  <a:pt x="584" y="330"/>
                </a:lnTo>
                <a:lnTo>
                  <a:pt x="235" y="330"/>
                </a:lnTo>
                <a:close/>
                <a:moveTo>
                  <a:pt x="164" y="0"/>
                </a:moveTo>
                <a:lnTo>
                  <a:pt x="1791" y="0"/>
                </a:lnTo>
                <a:lnTo>
                  <a:pt x="1825" y="4"/>
                </a:lnTo>
                <a:lnTo>
                  <a:pt x="1856" y="13"/>
                </a:lnTo>
                <a:lnTo>
                  <a:pt x="1884" y="29"/>
                </a:lnTo>
                <a:lnTo>
                  <a:pt x="1908" y="49"/>
                </a:lnTo>
                <a:lnTo>
                  <a:pt x="1928" y="73"/>
                </a:lnTo>
                <a:lnTo>
                  <a:pt x="1943" y="101"/>
                </a:lnTo>
                <a:lnTo>
                  <a:pt x="1953" y="132"/>
                </a:lnTo>
                <a:lnTo>
                  <a:pt x="1956" y="166"/>
                </a:lnTo>
                <a:lnTo>
                  <a:pt x="1956" y="1486"/>
                </a:lnTo>
                <a:lnTo>
                  <a:pt x="1727" y="1486"/>
                </a:lnTo>
                <a:lnTo>
                  <a:pt x="1727" y="1094"/>
                </a:lnTo>
                <a:lnTo>
                  <a:pt x="1378" y="1094"/>
                </a:lnTo>
                <a:lnTo>
                  <a:pt x="1378" y="1501"/>
                </a:lnTo>
                <a:lnTo>
                  <a:pt x="1341" y="1514"/>
                </a:lnTo>
                <a:lnTo>
                  <a:pt x="1308" y="1532"/>
                </a:lnTo>
                <a:lnTo>
                  <a:pt x="1277" y="1555"/>
                </a:lnTo>
                <a:lnTo>
                  <a:pt x="1252" y="1580"/>
                </a:lnTo>
                <a:lnTo>
                  <a:pt x="1232" y="1609"/>
                </a:lnTo>
                <a:lnTo>
                  <a:pt x="1216" y="1641"/>
                </a:lnTo>
                <a:lnTo>
                  <a:pt x="1207" y="1674"/>
                </a:lnTo>
                <a:lnTo>
                  <a:pt x="1204" y="1710"/>
                </a:lnTo>
                <a:lnTo>
                  <a:pt x="1204" y="2608"/>
                </a:lnTo>
                <a:lnTo>
                  <a:pt x="750" y="2608"/>
                </a:lnTo>
                <a:lnTo>
                  <a:pt x="750" y="3681"/>
                </a:lnTo>
                <a:lnTo>
                  <a:pt x="164" y="3681"/>
                </a:lnTo>
                <a:lnTo>
                  <a:pt x="131" y="3677"/>
                </a:lnTo>
                <a:lnTo>
                  <a:pt x="100" y="3667"/>
                </a:lnTo>
                <a:lnTo>
                  <a:pt x="72" y="3652"/>
                </a:lnTo>
                <a:lnTo>
                  <a:pt x="48" y="3632"/>
                </a:lnTo>
                <a:lnTo>
                  <a:pt x="27" y="3607"/>
                </a:lnTo>
                <a:lnTo>
                  <a:pt x="12" y="3580"/>
                </a:lnTo>
                <a:lnTo>
                  <a:pt x="2" y="3548"/>
                </a:lnTo>
                <a:lnTo>
                  <a:pt x="0" y="3515"/>
                </a:lnTo>
                <a:lnTo>
                  <a:pt x="0" y="166"/>
                </a:lnTo>
                <a:lnTo>
                  <a:pt x="2" y="132"/>
                </a:lnTo>
                <a:lnTo>
                  <a:pt x="12" y="101"/>
                </a:lnTo>
                <a:lnTo>
                  <a:pt x="27" y="73"/>
                </a:lnTo>
                <a:lnTo>
                  <a:pt x="48" y="49"/>
                </a:lnTo>
                <a:lnTo>
                  <a:pt x="72" y="29"/>
                </a:lnTo>
                <a:lnTo>
                  <a:pt x="100" y="13"/>
                </a:lnTo>
                <a:lnTo>
                  <a:pt x="131" y="4"/>
                </a:lnTo>
                <a:lnTo>
                  <a:pt x="1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77" y="2505988"/>
            <a:ext cx="660987" cy="51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53"/>
          <p:cNvSpPr>
            <a:spLocks noChangeAspect="1" noEditPoints="1"/>
          </p:cNvSpPr>
          <p:nvPr/>
        </p:nvSpPr>
        <p:spPr bwMode="auto">
          <a:xfrm>
            <a:off x="5982749" y="2208341"/>
            <a:ext cx="1995773" cy="1310950"/>
          </a:xfrm>
          <a:custGeom>
            <a:avLst/>
            <a:gdLst>
              <a:gd name="T0" fmla="*/ 537 w 661"/>
              <a:gd name="T1" fmla="*/ 166 h 434"/>
              <a:gd name="T2" fmla="*/ 362 w 661"/>
              <a:gd name="T3" fmla="*/ 0 h 434"/>
              <a:gd name="T4" fmla="*/ 211 w 661"/>
              <a:gd name="T5" fmla="*/ 83 h 434"/>
              <a:gd name="T6" fmla="*/ 207 w 661"/>
              <a:gd name="T7" fmla="*/ 83 h 434"/>
              <a:gd name="T8" fmla="*/ 104 w 661"/>
              <a:gd name="T9" fmla="*/ 176 h 434"/>
              <a:gd name="T10" fmla="*/ 0 w 661"/>
              <a:gd name="T11" fmla="*/ 300 h 434"/>
              <a:gd name="T12" fmla="*/ 134 w 661"/>
              <a:gd name="T13" fmla="*/ 434 h 434"/>
              <a:gd name="T14" fmla="*/ 527 w 661"/>
              <a:gd name="T15" fmla="*/ 434 h 434"/>
              <a:gd name="T16" fmla="*/ 661 w 661"/>
              <a:gd name="T17" fmla="*/ 300 h 434"/>
              <a:gd name="T18" fmla="*/ 537 w 661"/>
              <a:gd name="T19" fmla="*/ 166 h 434"/>
              <a:gd name="T20" fmla="*/ 527 w 661"/>
              <a:gd name="T21" fmla="*/ 414 h 434"/>
              <a:gd name="T22" fmla="*/ 134 w 661"/>
              <a:gd name="T23" fmla="*/ 414 h 434"/>
              <a:gd name="T24" fmla="*/ 21 w 661"/>
              <a:gd name="T25" fmla="*/ 300 h 434"/>
              <a:gd name="T26" fmla="*/ 114 w 661"/>
              <a:gd name="T27" fmla="*/ 197 h 434"/>
              <a:gd name="T28" fmla="*/ 124 w 661"/>
              <a:gd name="T29" fmla="*/ 197 h 434"/>
              <a:gd name="T30" fmla="*/ 124 w 661"/>
              <a:gd name="T31" fmla="*/ 186 h 434"/>
              <a:gd name="T32" fmla="*/ 207 w 661"/>
              <a:gd name="T33" fmla="*/ 104 h 434"/>
              <a:gd name="T34" fmla="*/ 223 w 661"/>
              <a:gd name="T35" fmla="*/ 104 h 434"/>
              <a:gd name="T36" fmla="*/ 226 w 661"/>
              <a:gd name="T37" fmla="*/ 98 h 434"/>
              <a:gd name="T38" fmla="*/ 362 w 661"/>
              <a:gd name="T39" fmla="*/ 21 h 434"/>
              <a:gd name="T40" fmla="*/ 517 w 661"/>
              <a:gd name="T41" fmla="*/ 176 h 434"/>
              <a:gd name="T42" fmla="*/ 517 w 661"/>
              <a:gd name="T43" fmla="*/ 186 h 434"/>
              <a:gd name="T44" fmla="*/ 527 w 661"/>
              <a:gd name="T45" fmla="*/ 186 h 434"/>
              <a:gd name="T46" fmla="*/ 641 w 661"/>
              <a:gd name="T47" fmla="*/ 300 h 434"/>
              <a:gd name="T48" fmla="*/ 527 w 661"/>
              <a:gd name="T49" fmla="*/ 41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1" h="434">
                <a:moveTo>
                  <a:pt x="537" y="166"/>
                </a:moveTo>
                <a:cubicBezTo>
                  <a:pt x="532" y="74"/>
                  <a:pt x="455" y="0"/>
                  <a:pt x="362" y="0"/>
                </a:cubicBezTo>
                <a:cubicBezTo>
                  <a:pt x="298" y="0"/>
                  <a:pt x="242" y="31"/>
                  <a:pt x="211" y="83"/>
                </a:cubicBezTo>
                <a:cubicBezTo>
                  <a:pt x="207" y="83"/>
                  <a:pt x="207" y="83"/>
                  <a:pt x="207" y="83"/>
                </a:cubicBezTo>
                <a:cubicBezTo>
                  <a:pt x="147" y="83"/>
                  <a:pt x="108" y="119"/>
                  <a:pt x="104" y="176"/>
                </a:cubicBezTo>
                <a:cubicBezTo>
                  <a:pt x="44" y="182"/>
                  <a:pt x="0" y="233"/>
                  <a:pt x="0" y="300"/>
                </a:cubicBezTo>
                <a:cubicBezTo>
                  <a:pt x="0" y="374"/>
                  <a:pt x="60" y="434"/>
                  <a:pt x="134" y="434"/>
                </a:cubicBezTo>
                <a:cubicBezTo>
                  <a:pt x="527" y="434"/>
                  <a:pt x="527" y="434"/>
                  <a:pt x="527" y="434"/>
                </a:cubicBezTo>
                <a:cubicBezTo>
                  <a:pt x="601" y="434"/>
                  <a:pt x="661" y="374"/>
                  <a:pt x="661" y="300"/>
                </a:cubicBezTo>
                <a:cubicBezTo>
                  <a:pt x="661" y="229"/>
                  <a:pt x="606" y="171"/>
                  <a:pt x="537" y="166"/>
                </a:cubicBezTo>
                <a:close/>
                <a:moveTo>
                  <a:pt x="527" y="414"/>
                </a:moveTo>
                <a:cubicBezTo>
                  <a:pt x="134" y="414"/>
                  <a:pt x="134" y="414"/>
                  <a:pt x="134" y="414"/>
                </a:cubicBezTo>
                <a:cubicBezTo>
                  <a:pt x="72" y="414"/>
                  <a:pt x="21" y="363"/>
                  <a:pt x="21" y="300"/>
                </a:cubicBezTo>
                <a:cubicBezTo>
                  <a:pt x="21" y="241"/>
                  <a:pt x="61" y="197"/>
                  <a:pt x="114" y="197"/>
                </a:cubicBezTo>
                <a:cubicBezTo>
                  <a:pt x="124" y="197"/>
                  <a:pt x="124" y="197"/>
                  <a:pt x="124" y="197"/>
                </a:cubicBezTo>
                <a:cubicBezTo>
                  <a:pt x="124" y="186"/>
                  <a:pt x="124" y="186"/>
                  <a:pt x="124" y="186"/>
                </a:cubicBezTo>
                <a:cubicBezTo>
                  <a:pt x="124" y="146"/>
                  <a:pt x="146" y="104"/>
                  <a:pt x="207" y="104"/>
                </a:cubicBezTo>
                <a:cubicBezTo>
                  <a:pt x="223" y="104"/>
                  <a:pt x="223" y="104"/>
                  <a:pt x="223" y="104"/>
                </a:cubicBezTo>
                <a:cubicBezTo>
                  <a:pt x="226" y="98"/>
                  <a:pt x="226" y="98"/>
                  <a:pt x="226" y="98"/>
                </a:cubicBezTo>
                <a:cubicBezTo>
                  <a:pt x="253" y="50"/>
                  <a:pt x="304" y="21"/>
                  <a:pt x="362" y="21"/>
                </a:cubicBezTo>
                <a:cubicBezTo>
                  <a:pt x="447" y="21"/>
                  <a:pt x="517" y="91"/>
                  <a:pt x="517" y="176"/>
                </a:cubicBezTo>
                <a:cubicBezTo>
                  <a:pt x="517" y="186"/>
                  <a:pt x="517" y="186"/>
                  <a:pt x="517" y="186"/>
                </a:cubicBezTo>
                <a:cubicBezTo>
                  <a:pt x="527" y="186"/>
                  <a:pt x="527" y="186"/>
                  <a:pt x="527" y="186"/>
                </a:cubicBezTo>
                <a:cubicBezTo>
                  <a:pt x="590" y="186"/>
                  <a:pt x="641" y="237"/>
                  <a:pt x="641" y="300"/>
                </a:cubicBezTo>
                <a:cubicBezTo>
                  <a:pt x="641" y="363"/>
                  <a:pt x="590" y="414"/>
                  <a:pt x="527" y="414"/>
                </a:cubicBezTo>
                <a:close/>
              </a:path>
            </a:pathLst>
          </a:custGeom>
          <a:solidFill>
            <a:srgbClr val="4C8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343331" y="4936773"/>
            <a:ext cx="665163" cy="971550"/>
            <a:chOff x="428625" y="1676400"/>
            <a:chExt cx="665163" cy="971550"/>
          </a:xfrm>
        </p:grpSpPr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481013" y="1730375"/>
              <a:ext cx="560388" cy="865188"/>
            </a:xfrm>
            <a:custGeom>
              <a:avLst/>
              <a:gdLst>
                <a:gd name="T0" fmla="*/ 53 w 353"/>
                <a:gd name="T1" fmla="*/ 0 h 545"/>
                <a:gd name="T2" fmla="*/ 300 w 353"/>
                <a:gd name="T3" fmla="*/ 0 h 545"/>
                <a:gd name="T4" fmla="*/ 300 w 353"/>
                <a:gd name="T5" fmla="*/ 17 h 545"/>
                <a:gd name="T6" fmla="*/ 53 w 353"/>
                <a:gd name="T7" fmla="*/ 17 h 545"/>
                <a:gd name="T8" fmla="*/ 53 w 353"/>
                <a:gd name="T9" fmla="*/ 0 h 545"/>
                <a:gd name="T10" fmla="*/ 53 w 353"/>
                <a:gd name="T11" fmla="*/ 0 h 545"/>
                <a:gd name="T12" fmla="*/ 353 w 353"/>
                <a:gd name="T13" fmla="*/ 545 h 545"/>
                <a:gd name="T14" fmla="*/ 353 w 353"/>
                <a:gd name="T15" fmla="*/ 545 h 545"/>
                <a:gd name="T16" fmla="*/ 225 w 353"/>
                <a:gd name="T17" fmla="*/ 545 h 545"/>
                <a:gd name="T18" fmla="*/ 225 w 353"/>
                <a:gd name="T19" fmla="*/ 398 h 545"/>
                <a:gd name="T20" fmla="*/ 125 w 353"/>
                <a:gd name="T21" fmla="*/ 398 h 545"/>
                <a:gd name="T22" fmla="*/ 125 w 353"/>
                <a:gd name="T23" fmla="*/ 545 h 545"/>
                <a:gd name="T24" fmla="*/ 0 w 353"/>
                <a:gd name="T25" fmla="*/ 545 h 545"/>
                <a:gd name="T26" fmla="*/ 0 w 353"/>
                <a:gd name="T27" fmla="*/ 49 h 545"/>
                <a:gd name="T28" fmla="*/ 353 w 353"/>
                <a:gd name="T29" fmla="*/ 49 h 545"/>
                <a:gd name="T30" fmla="*/ 353 w 353"/>
                <a:gd name="T31" fmla="*/ 545 h 545"/>
                <a:gd name="T32" fmla="*/ 353 w 353"/>
                <a:gd name="T33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545">
                  <a:moveTo>
                    <a:pt x="53" y="0"/>
                  </a:moveTo>
                  <a:lnTo>
                    <a:pt x="300" y="0"/>
                  </a:lnTo>
                  <a:lnTo>
                    <a:pt x="300" y="17"/>
                  </a:lnTo>
                  <a:lnTo>
                    <a:pt x="53" y="17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353" y="545"/>
                  </a:moveTo>
                  <a:lnTo>
                    <a:pt x="353" y="545"/>
                  </a:lnTo>
                  <a:lnTo>
                    <a:pt x="225" y="545"/>
                  </a:lnTo>
                  <a:lnTo>
                    <a:pt x="225" y="398"/>
                  </a:lnTo>
                  <a:lnTo>
                    <a:pt x="125" y="398"/>
                  </a:lnTo>
                  <a:lnTo>
                    <a:pt x="125" y="545"/>
                  </a:lnTo>
                  <a:lnTo>
                    <a:pt x="0" y="545"/>
                  </a:lnTo>
                  <a:lnTo>
                    <a:pt x="0" y="49"/>
                  </a:lnTo>
                  <a:lnTo>
                    <a:pt x="353" y="49"/>
                  </a:lnTo>
                  <a:lnTo>
                    <a:pt x="353" y="545"/>
                  </a:lnTo>
                  <a:lnTo>
                    <a:pt x="353" y="5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428625" y="1676400"/>
              <a:ext cx="665163" cy="971550"/>
            </a:xfrm>
            <a:custGeom>
              <a:avLst/>
              <a:gdLst>
                <a:gd name="T0" fmla="*/ 403 w 419"/>
                <a:gd name="T1" fmla="*/ 51 h 612"/>
                <a:gd name="T2" fmla="*/ 366 w 419"/>
                <a:gd name="T3" fmla="*/ 51 h 612"/>
                <a:gd name="T4" fmla="*/ 366 w 419"/>
                <a:gd name="T5" fmla="*/ 16 h 612"/>
                <a:gd name="T6" fmla="*/ 366 w 419"/>
                <a:gd name="T7" fmla="*/ 0 h 612"/>
                <a:gd name="T8" fmla="*/ 349 w 419"/>
                <a:gd name="T9" fmla="*/ 0 h 612"/>
                <a:gd name="T10" fmla="*/ 333 w 419"/>
                <a:gd name="T11" fmla="*/ 0 h 612"/>
                <a:gd name="T12" fmla="*/ 86 w 419"/>
                <a:gd name="T13" fmla="*/ 0 h 612"/>
                <a:gd name="T14" fmla="*/ 70 w 419"/>
                <a:gd name="T15" fmla="*/ 0 h 612"/>
                <a:gd name="T16" fmla="*/ 53 w 419"/>
                <a:gd name="T17" fmla="*/ 0 h 612"/>
                <a:gd name="T18" fmla="*/ 53 w 419"/>
                <a:gd name="T19" fmla="*/ 16 h 612"/>
                <a:gd name="T20" fmla="*/ 53 w 419"/>
                <a:gd name="T21" fmla="*/ 51 h 612"/>
                <a:gd name="T22" fmla="*/ 17 w 419"/>
                <a:gd name="T23" fmla="*/ 51 h 612"/>
                <a:gd name="T24" fmla="*/ 0 w 419"/>
                <a:gd name="T25" fmla="*/ 51 h 612"/>
                <a:gd name="T26" fmla="*/ 0 w 419"/>
                <a:gd name="T27" fmla="*/ 67 h 612"/>
                <a:gd name="T28" fmla="*/ 0 w 419"/>
                <a:gd name="T29" fmla="*/ 83 h 612"/>
                <a:gd name="T30" fmla="*/ 0 w 419"/>
                <a:gd name="T31" fmla="*/ 579 h 612"/>
                <a:gd name="T32" fmla="*/ 0 w 419"/>
                <a:gd name="T33" fmla="*/ 596 h 612"/>
                <a:gd name="T34" fmla="*/ 0 w 419"/>
                <a:gd name="T35" fmla="*/ 612 h 612"/>
                <a:gd name="T36" fmla="*/ 17 w 419"/>
                <a:gd name="T37" fmla="*/ 612 h 612"/>
                <a:gd name="T38" fmla="*/ 33 w 419"/>
                <a:gd name="T39" fmla="*/ 612 h 612"/>
                <a:gd name="T40" fmla="*/ 386 w 419"/>
                <a:gd name="T41" fmla="*/ 612 h 612"/>
                <a:gd name="T42" fmla="*/ 403 w 419"/>
                <a:gd name="T43" fmla="*/ 612 h 612"/>
                <a:gd name="T44" fmla="*/ 419 w 419"/>
                <a:gd name="T45" fmla="*/ 612 h 612"/>
                <a:gd name="T46" fmla="*/ 419 w 419"/>
                <a:gd name="T47" fmla="*/ 596 h 612"/>
                <a:gd name="T48" fmla="*/ 419 w 419"/>
                <a:gd name="T49" fmla="*/ 579 h 612"/>
                <a:gd name="T50" fmla="*/ 419 w 419"/>
                <a:gd name="T51" fmla="*/ 83 h 612"/>
                <a:gd name="T52" fmla="*/ 419 w 419"/>
                <a:gd name="T53" fmla="*/ 67 h 612"/>
                <a:gd name="T54" fmla="*/ 419 w 419"/>
                <a:gd name="T55" fmla="*/ 51 h 612"/>
                <a:gd name="T56" fmla="*/ 403 w 419"/>
                <a:gd name="T57" fmla="*/ 51 h 612"/>
                <a:gd name="T58" fmla="*/ 403 w 419"/>
                <a:gd name="T59" fmla="*/ 51 h 612"/>
                <a:gd name="T60" fmla="*/ 86 w 419"/>
                <a:gd name="T61" fmla="*/ 34 h 612"/>
                <a:gd name="T62" fmla="*/ 333 w 419"/>
                <a:gd name="T63" fmla="*/ 34 h 612"/>
                <a:gd name="T64" fmla="*/ 333 w 419"/>
                <a:gd name="T65" fmla="*/ 51 h 612"/>
                <a:gd name="T66" fmla="*/ 86 w 419"/>
                <a:gd name="T67" fmla="*/ 51 h 612"/>
                <a:gd name="T68" fmla="*/ 86 w 419"/>
                <a:gd name="T69" fmla="*/ 34 h 612"/>
                <a:gd name="T70" fmla="*/ 86 w 419"/>
                <a:gd name="T71" fmla="*/ 34 h 612"/>
                <a:gd name="T72" fmla="*/ 386 w 419"/>
                <a:gd name="T73" fmla="*/ 579 h 612"/>
                <a:gd name="T74" fmla="*/ 386 w 419"/>
                <a:gd name="T75" fmla="*/ 579 h 612"/>
                <a:gd name="T76" fmla="*/ 258 w 419"/>
                <a:gd name="T77" fmla="*/ 579 h 612"/>
                <a:gd name="T78" fmla="*/ 258 w 419"/>
                <a:gd name="T79" fmla="*/ 432 h 612"/>
                <a:gd name="T80" fmla="*/ 158 w 419"/>
                <a:gd name="T81" fmla="*/ 432 h 612"/>
                <a:gd name="T82" fmla="*/ 158 w 419"/>
                <a:gd name="T83" fmla="*/ 579 h 612"/>
                <a:gd name="T84" fmla="*/ 33 w 419"/>
                <a:gd name="T85" fmla="*/ 579 h 612"/>
                <a:gd name="T86" fmla="*/ 33 w 419"/>
                <a:gd name="T87" fmla="*/ 83 h 612"/>
                <a:gd name="T88" fmla="*/ 386 w 419"/>
                <a:gd name="T89" fmla="*/ 83 h 612"/>
                <a:gd name="T90" fmla="*/ 386 w 419"/>
                <a:gd name="T91" fmla="*/ 579 h 612"/>
                <a:gd name="T92" fmla="*/ 386 w 419"/>
                <a:gd name="T93" fmla="*/ 579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9" h="612">
                  <a:moveTo>
                    <a:pt x="403" y="51"/>
                  </a:moveTo>
                  <a:lnTo>
                    <a:pt x="366" y="51"/>
                  </a:lnTo>
                  <a:lnTo>
                    <a:pt x="366" y="16"/>
                  </a:lnTo>
                  <a:lnTo>
                    <a:pt x="366" y="0"/>
                  </a:lnTo>
                  <a:lnTo>
                    <a:pt x="349" y="0"/>
                  </a:lnTo>
                  <a:lnTo>
                    <a:pt x="333" y="0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3" y="0"/>
                  </a:lnTo>
                  <a:lnTo>
                    <a:pt x="53" y="16"/>
                  </a:lnTo>
                  <a:lnTo>
                    <a:pt x="53" y="51"/>
                  </a:lnTo>
                  <a:lnTo>
                    <a:pt x="17" y="51"/>
                  </a:lnTo>
                  <a:lnTo>
                    <a:pt x="0" y="51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0" y="579"/>
                  </a:lnTo>
                  <a:lnTo>
                    <a:pt x="0" y="596"/>
                  </a:lnTo>
                  <a:lnTo>
                    <a:pt x="0" y="612"/>
                  </a:lnTo>
                  <a:lnTo>
                    <a:pt x="17" y="612"/>
                  </a:lnTo>
                  <a:lnTo>
                    <a:pt x="33" y="612"/>
                  </a:lnTo>
                  <a:lnTo>
                    <a:pt x="386" y="612"/>
                  </a:lnTo>
                  <a:lnTo>
                    <a:pt x="403" y="612"/>
                  </a:lnTo>
                  <a:lnTo>
                    <a:pt x="419" y="612"/>
                  </a:lnTo>
                  <a:lnTo>
                    <a:pt x="419" y="596"/>
                  </a:lnTo>
                  <a:lnTo>
                    <a:pt x="419" y="579"/>
                  </a:lnTo>
                  <a:lnTo>
                    <a:pt x="419" y="83"/>
                  </a:lnTo>
                  <a:lnTo>
                    <a:pt x="419" y="67"/>
                  </a:lnTo>
                  <a:lnTo>
                    <a:pt x="419" y="51"/>
                  </a:lnTo>
                  <a:lnTo>
                    <a:pt x="403" y="51"/>
                  </a:lnTo>
                  <a:lnTo>
                    <a:pt x="403" y="51"/>
                  </a:lnTo>
                  <a:close/>
                  <a:moveTo>
                    <a:pt x="86" y="34"/>
                  </a:moveTo>
                  <a:lnTo>
                    <a:pt x="333" y="34"/>
                  </a:lnTo>
                  <a:lnTo>
                    <a:pt x="333" y="51"/>
                  </a:lnTo>
                  <a:lnTo>
                    <a:pt x="86" y="51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386" y="579"/>
                  </a:moveTo>
                  <a:lnTo>
                    <a:pt x="386" y="579"/>
                  </a:lnTo>
                  <a:lnTo>
                    <a:pt x="258" y="579"/>
                  </a:lnTo>
                  <a:lnTo>
                    <a:pt x="258" y="432"/>
                  </a:lnTo>
                  <a:lnTo>
                    <a:pt x="158" y="432"/>
                  </a:lnTo>
                  <a:lnTo>
                    <a:pt x="158" y="579"/>
                  </a:lnTo>
                  <a:lnTo>
                    <a:pt x="33" y="579"/>
                  </a:lnTo>
                  <a:lnTo>
                    <a:pt x="33" y="83"/>
                  </a:lnTo>
                  <a:lnTo>
                    <a:pt x="386" y="83"/>
                  </a:lnTo>
                  <a:lnTo>
                    <a:pt x="386" y="579"/>
                  </a:lnTo>
                  <a:lnTo>
                    <a:pt x="386" y="579"/>
                  </a:lnTo>
                  <a:close/>
                </a:path>
              </a:pathLst>
            </a:custGeom>
            <a:solidFill>
              <a:srgbClr val="97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577850" y="1909763"/>
              <a:ext cx="366713" cy="352425"/>
            </a:xfrm>
            <a:custGeom>
              <a:avLst/>
              <a:gdLst>
                <a:gd name="T0" fmla="*/ 0 w 231"/>
                <a:gd name="T1" fmla="*/ 165 h 222"/>
                <a:gd name="T2" fmla="*/ 33 w 231"/>
                <a:gd name="T3" fmla="*/ 222 h 222"/>
                <a:gd name="T4" fmla="*/ 33 w 231"/>
                <a:gd name="T5" fmla="*/ 165 h 222"/>
                <a:gd name="T6" fmla="*/ 65 w 231"/>
                <a:gd name="T7" fmla="*/ 165 h 222"/>
                <a:gd name="T8" fmla="*/ 99 w 231"/>
                <a:gd name="T9" fmla="*/ 222 h 222"/>
                <a:gd name="T10" fmla="*/ 99 w 231"/>
                <a:gd name="T11" fmla="*/ 165 h 222"/>
                <a:gd name="T12" fmla="*/ 132 w 231"/>
                <a:gd name="T13" fmla="*/ 165 h 222"/>
                <a:gd name="T14" fmla="*/ 166 w 231"/>
                <a:gd name="T15" fmla="*/ 222 h 222"/>
                <a:gd name="T16" fmla="*/ 166 w 231"/>
                <a:gd name="T17" fmla="*/ 165 h 222"/>
                <a:gd name="T18" fmla="*/ 198 w 231"/>
                <a:gd name="T19" fmla="*/ 165 h 222"/>
                <a:gd name="T20" fmla="*/ 231 w 231"/>
                <a:gd name="T21" fmla="*/ 222 h 222"/>
                <a:gd name="T22" fmla="*/ 231 w 231"/>
                <a:gd name="T23" fmla="*/ 165 h 222"/>
                <a:gd name="T24" fmla="*/ 0 w 231"/>
                <a:gd name="T25" fmla="*/ 82 h 222"/>
                <a:gd name="T26" fmla="*/ 33 w 231"/>
                <a:gd name="T27" fmla="*/ 139 h 222"/>
                <a:gd name="T28" fmla="*/ 33 w 231"/>
                <a:gd name="T29" fmla="*/ 82 h 222"/>
                <a:gd name="T30" fmla="*/ 65 w 231"/>
                <a:gd name="T31" fmla="*/ 82 h 222"/>
                <a:gd name="T32" fmla="*/ 99 w 231"/>
                <a:gd name="T33" fmla="*/ 139 h 222"/>
                <a:gd name="T34" fmla="*/ 99 w 231"/>
                <a:gd name="T35" fmla="*/ 82 h 222"/>
                <a:gd name="T36" fmla="*/ 132 w 231"/>
                <a:gd name="T37" fmla="*/ 82 h 222"/>
                <a:gd name="T38" fmla="*/ 166 w 231"/>
                <a:gd name="T39" fmla="*/ 139 h 222"/>
                <a:gd name="T40" fmla="*/ 166 w 231"/>
                <a:gd name="T41" fmla="*/ 82 h 222"/>
                <a:gd name="T42" fmla="*/ 198 w 231"/>
                <a:gd name="T43" fmla="*/ 82 h 222"/>
                <a:gd name="T44" fmla="*/ 231 w 231"/>
                <a:gd name="T45" fmla="*/ 139 h 222"/>
                <a:gd name="T46" fmla="*/ 231 w 231"/>
                <a:gd name="T47" fmla="*/ 82 h 222"/>
                <a:gd name="T48" fmla="*/ 0 w 231"/>
                <a:gd name="T49" fmla="*/ 0 h 222"/>
                <a:gd name="T50" fmla="*/ 33 w 231"/>
                <a:gd name="T51" fmla="*/ 57 h 222"/>
                <a:gd name="T52" fmla="*/ 33 w 231"/>
                <a:gd name="T53" fmla="*/ 0 h 222"/>
                <a:gd name="T54" fmla="*/ 65 w 231"/>
                <a:gd name="T55" fmla="*/ 0 h 222"/>
                <a:gd name="T56" fmla="*/ 99 w 231"/>
                <a:gd name="T57" fmla="*/ 57 h 222"/>
                <a:gd name="T58" fmla="*/ 99 w 231"/>
                <a:gd name="T59" fmla="*/ 0 h 222"/>
                <a:gd name="T60" fmla="*/ 132 w 231"/>
                <a:gd name="T61" fmla="*/ 0 h 222"/>
                <a:gd name="T62" fmla="*/ 166 w 231"/>
                <a:gd name="T63" fmla="*/ 57 h 222"/>
                <a:gd name="T64" fmla="*/ 166 w 231"/>
                <a:gd name="T65" fmla="*/ 0 h 222"/>
                <a:gd name="T66" fmla="*/ 198 w 231"/>
                <a:gd name="T67" fmla="*/ 0 h 222"/>
                <a:gd name="T68" fmla="*/ 231 w 231"/>
                <a:gd name="T69" fmla="*/ 57 h 222"/>
                <a:gd name="T70" fmla="*/ 231 w 231"/>
                <a:gd name="T7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222">
                  <a:moveTo>
                    <a:pt x="33" y="165"/>
                  </a:moveTo>
                  <a:lnTo>
                    <a:pt x="0" y="165"/>
                  </a:lnTo>
                  <a:lnTo>
                    <a:pt x="0" y="222"/>
                  </a:lnTo>
                  <a:lnTo>
                    <a:pt x="33" y="222"/>
                  </a:lnTo>
                  <a:lnTo>
                    <a:pt x="33" y="165"/>
                  </a:lnTo>
                  <a:lnTo>
                    <a:pt x="33" y="165"/>
                  </a:lnTo>
                  <a:close/>
                  <a:moveTo>
                    <a:pt x="99" y="165"/>
                  </a:moveTo>
                  <a:lnTo>
                    <a:pt x="65" y="165"/>
                  </a:lnTo>
                  <a:lnTo>
                    <a:pt x="65" y="222"/>
                  </a:lnTo>
                  <a:lnTo>
                    <a:pt x="99" y="222"/>
                  </a:lnTo>
                  <a:lnTo>
                    <a:pt x="99" y="165"/>
                  </a:lnTo>
                  <a:lnTo>
                    <a:pt x="99" y="165"/>
                  </a:lnTo>
                  <a:close/>
                  <a:moveTo>
                    <a:pt x="166" y="165"/>
                  </a:moveTo>
                  <a:lnTo>
                    <a:pt x="132" y="165"/>
                  </a:lnTo>
                  <a:lnTo>
                    <a:pt x="132" y="222"/>
                  </a:lnTo>
                  <a:lnTo>
                    <a:pt x="166" y="222"/>
                  </a:lnTo>
                  <a:lnTo>
                    <a:pt x="166" y="165"/>
                  </a:lnTo>
                  <a:lnTo>
                    <a:pt x="166" y="165"/>
                  </a:lnTo>
                  <a:close/>
                  <a:moveTo>
                    <a:pt x="231" y="165"/>
                  </a:moveTo>
                  <a:lnTo>
                    <a:pt x="198" y="165"/>
                  </a:lnTo>
                  <a:lnTo>
                    <a:pt x="198" y="222"/>
                  </a:lnTo>
                  <a:lnTo>
                    <a:pt x="231" y="222"/>
                  </a:lnTo>
                  <a:lnTo>
                    <a:pt x="231" y="165"/>
                  </a:lnTo>
                  <a:lnTo>
                    <a:pt x="231" y="165"/>
                  </a:lnTo>
                  <a:close/>
                  <a:moveTo>
                    <a:pt x="33" y="82"/>
                  </a:moveTo>
                  <a:lnTo>
                    <a:pt x="0" y="82"/>
                  </a:lnTo>
                  <a:lnTo>
                    <a:pt x="0" y="139"/>
                  </a:lnTo>
                  <a:lnTo>
                    <a:pt x="33" y="139"/>
                  </a:lnTo>
                  <a:lnTo>
                    <a:pt x="33" y="82"/>
                  </a:lnTo>
                  <a:lnTo>
                    <a:pt x="33" y="82"/>
                  </a:lnTo>
                  <a:close/>
                  <a:moveTo>
                    <a:pt x="99" y="82"/>
                  </a:moveTo>
                  <a:lnTo>
                    <a:pt x="65" y="82"/>
                  </a:lnTo>
                  <a:lnTo>
                    <a:pt x="65" y="139"/>
                  </a:lnTo>
                  <a:lnTo>
                    <a:pt x="99" y="139"/>
                  </a:lnTo>
                  <a:lnTo>
                    <a:pt x="99" y="82"/>
                  </a:lnTo>
                  <a:lnTo>
                    <a:pt x="99" y="82"/>
                  </a:lnTo>
                  <a:close/>
                  <a:moveTo>
                    <a:pt x="166" y="82"/>
                  </a:moveTo>
                  <a:lnTo>
                    <a:pt x="132" y="82"/>
                  </a:lnTo>
                  <a:lnTo>
                    <a:pt x="132" y="139"/>
                  </a:lnTo>
                  <a:lnTo>
                    <a:pt x="166" y="139"/>
                  </a:lnTo>
                  <a:lnTo>
                    <a:pt x="166" y="82"/>
                  </a:lnTo>
                  <a:lnTo>
                    <a:pt x="166" y="82"/>
                  </a:lnTo>
                  <a:close/>
                  <a:moveTo>
                    <a:pt x="231" y="82"/>
                  </a:moveTo>
                  <a:lnTo>
                    <a:pt x="198" y="82"/>
                  </a:lnTo>
                  <a:lnTo>
                    <a:pt x="198" y="139"/>
                  </a:lnTo>
                  <a:lnTo>
                    <a:pt x="231" y="139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33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33" y="57"/>
                  </a:lnTo>
                  <a:lnTo>
                    <a:pt x="33" y="0"/>
                  </a:lnTo>
                  <a:lnTo>
                    <a:pt x="33" y="0"/>
                  </a:lnTo>
                  <a:close/>
                  <a:moveTo>
                    <a:pt x="99" y="0"/>
                  </a:moveTo>
                  <a:lnTo>
                    <a:pt x="65" y="0"/>
                  </a:lnTo>
                  <a:lnTo>
                    <a:pt x="65" y="57"/>
                  </a:lnTo>
                  <a:lnTo>
                    <a:pt x="99" y="57"/>
                  </a:lnTo>
                  <a:lnTo>
                    <a:pt x="99" y="0"/>
                  </a:lnTo>
                  <a:lnTo>
                    <a:pt x="99" y="0"/>
                  </a:lnTo>
                  <a:close/>
                  <a:moveTo>
                    <a:pt x="166" y="0"/>
                  </a:moveTo>
                  <a:lnTo>
                    <a:pt x="132" y="0"/>
                  </a:lnTo>
                  <a:lnTo>
                    <a:pt x="132" y="57"/>
                  </a:lnTo>
                  <a:lnTo>
                    <a:pt x="166" y="57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231" y="0"/>
                  </a:moveTo>
                  <a:lnTo>
                    <a:pt x="198" y="0"/>
                  </a:lnTo>
                  <a:lnTo>
                    <a:pt x="198" y="57"/>
                  </a:lnTo>
                  <a:lnTo>
                    <a:pt x="231" y="57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D5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77" y="5162175"/>
            <a:ext cx="462214" cy="36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26142"/>
            <a:ext cx="595556" cy="32312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83" y="3149263"/>
            <a:ext cx="330494" cy="2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36" y="3519291"/>
            <a:ext cx="330494" cy="2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Freeform 28">
            <a:extLst>
              <a:ext uri="{FF2B5EF4-FFF2-40B4-BE49-F238E27FC236}">
                <a16:creationId xmlns:a16="http://schemas.microsoft.com/office/drawing/2014/main" id="{6B528C91-8493-4C79-B656-5AA8790CE1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67131" y="2875799"/>
            <a:ext cx="741363" cy="296863"/>
          </a:xfrm>
          <a:custGeom>
            <a:avLst/>
            <a:gdLst>
              <a:gd name="T0" fmla="*/ 48 w 432"/>
              <a:gd name="T1" fmla="*/ 0 h 173"/>
              <a:gd name="T2" fmla="*/ 0 w 432"/>
              <a:gd name="T3" fmla="*/ 0 h 173"/>
              <a:gd name="T4" fmla="*/ 0 w 432"/>
              <a:gd name="T5" fmla="*/ 144 h 173"/>
              <a:gd name="T6" fmla="*/ 32 w 432"/>
              <a:gd name="T7" fmla="*/ 144 h 173"/>
              <a:gd name="T8" fmla="*/ 32 w 432"/>
              <a:gd name="T9" fmla="*/ 173 h 173"/>
              <a:gd name="T10" fmla="*/ 48 w 432"/>
              <a:gd name="T11" fmla="*/ 173 h 173"/>
              <a:gd name="T12" fmla="*/ 48 w 432"/>
              <a:gd name="T13" fmla="*/ 144 h 173"/>
              <a:gd name="T14" fmla="*/ 384 w 432"/>
              <a:gd name="T15" fmla="*/ 144 h 173"/>
              <a:gd name="T16" fmla="*/ 384 w 432"/>
              <a:gd name="T17" fmla="*/ 173 h 173"/>
              <a:gd name="T18" fmla="*/ 400 w 432"/>
              <a:gd name="T19" fmla="*/ 173 h 173"/>
              <a:gd name="T20" fmla="*/ 400 w 432"/>
              <a:gd name="T21" fmla="*/ 144 h 173"/>
              <a:gd name="T22" fmla="*/ 432 w 432"/>
              <a:gd name="T23" fmla="*/ 144 h 173"/>
              <a:gd name="T24" fmla="*/ 432 w 432"/>
              <a:gd name="T25" fmla="*/ 0 h 173"/>
              <a:gd name="T26" fmla="*/ 48 w 432"/>
              <a:gd name="T27" fmla="*/ 0 h 173"/>
              <a:gd name="T28" fmla="*/ 416 w 432"/>
              <a:gd name="T29" fmla="*/ 128 h 173"/>
              <a:gd name="T30" fmla="*/ 16 w 432"/>
              <a:gd name="T31" fmla="*/ 128 h 173"/>
              <a:gd name="T32" fmla="*/ 16 w 432"/>
              <a:gd name="T33" fmla="*/ 16 h 173"/>
              <a:gd name="T34" fmla="*/ 416 w 432"/>
              <a:gd name="T35" fmla="*/ 16 h 173"/>
              <a:gd name="T36" fmla="*/ 416 w 432"/>
              <a:gd name="T37" fmla="*/ 128 h 173"/>
              <a:gd name="T38" fmla="*/ 86 w 432"/>
              <a:gd name="T39" fmla="*/ 91 h 173"/>
              <a:gd name="T40" fmla="*/ 48 w 432"/>
              <a:gd name="T41" fmla="*/ 91 h 173"/>
              <a:gd name="T42" fmla="*/ 48 w 432"/>
              <a:gd name="T43" fmla="*/ 52 h 173"/>
              <a:gd name="T44" fmla="*/ 86 w 432"/>
              <a:gd name="T45" fmla="*/ 52 h 173"/>
              <a:gd name="T46" fmla="*/ 86 w 432"/>
              <a:gd name="T47" fmla="*/ 91 h 173"/>
              <a:gd name="T48" fmla="*/ 153 w 432"/>
              <a:gd name="T49" fmla="*/ 91 h 173"/>
              <a:gd name="T50" fmla="*/ 115 w 432"/>
              <a:gd name="T51" fmla="*/ 91 h 173"/>
              <a:gd name="T52" fmla="*/ 115 w 432"/>
              <a:gd name="T53" fmla="*/ 52 h 173"/>
              <a:gd name="T54" fmla="*/ 153 w 432"/>
              <a:gd name="T55" fmla="*/ 52 h 173"/>
              <a:gd name="T56" fmla="*/ 153 w 432"/>
              <a:gd name="T57" fmla="*/ 91 h 173"/>
              <a:gd name="T58" fmla="*/ 221 w 432"/>
              <a:gd name="T59" fmla="*/ 91 h 173"/>
              <a:gd name="T60" fmla="*/ 182 w 432"/>
              <a:gd name="T61" fmla="*/ 91 h 173"/>
              <a:gd name="T62" fmla="*/ 182 w 432"/>
              <a:gd name="T63" fmla="*/ 52 h 173"/>
              <a:gd name="T64" fmla="*/ 221 w 432"/>
              <a:gd name="T65" fmla="*/ 52 h 173"/>
              <a:gd name="T66" fmla="*/ 221 w 432"/>
              <a:gd name="T67" fmla="*/ 91 h 173"/>
              <a:gd name="T68" fmla="*/ 378 w 432"/>
              <a:gd name="T69" fmla="*/ 81 h 173"/>
              <a:gd name="T70" fmla="*/ 351 w 432"/>
              <a:gd name="T71" fmla="*/ 81 h 173"/>
              <a:gd name="T72" fmla="*/ 346 w 432"/>
              <a:gd name="T73" fmla="*/ 76 h 173"/>
              <a:gd name="T74" fmla="*/ 346 w 432"/>
              <a:gd name="T75" fmla="*/ 62 h 173"/>
              <a:gd name="T76" fmla="*/ 384 w 432"/>
              <a:gd name="T77" fmla="*/ 62 h 173"/>
              <a:gd name="T78" fmla="*/ 384 w 432"/>
              <a:gd name="T79" fmla="*/ 75 h 173"/>
              <a:gd name="T80" fmla="*/ 378 w 432"/>
              <a:gd name="T81" fmla="*/ 81 h 173"/>
              <a:gd name="T82" fmla="*/ 298 w 432"/>
              <a:gd name="T83" fmla="*/ 76 h 173"/>
              <a:gd name="T84" fmla="*/ 269 w 432"/>
              <a:gd name="T85" fmla="*/ 76 h 173"/>
              <a:gd name="T86" fmla="*/ 269 w 432"/>
              <a:gd name="T87" fmla="*/ 67 h 173"/>
              <a:gd name="T88" fmla="*/ 298 w 432"/>
              <a:gd name="T89" fmla="*/ 67 h 173"/>
              <a:gd name="T90" fmla="*/ 298 w 432"/>
              <a:gd name="T91" fmla="*/ 7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32" h="173">
                <a:moveTo>
                  <a:pt x="4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4"/>
                  <a:pt x="0" y="144"/>
                  <a:pt x="0" y="144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73"/>
                  <a:pt x="32" y="173"/>
                  <a:pt x="32" y="173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384" y="144"/>
                  <a:pt x="384" y="144"/>
                  <a:pt x="384" y="144"/>
                </a:cubicBezTo>
                <a:cubicBezTo>
                  <a:pt x="384" y="173"/>
                  <a:pt x="384" y="173"/>
                  <a:pt x="384" y="173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0" y="144"/>
                  <a:pt x="400" y="144"/>
                  <a:pt x="400" y="144"/>
                </a:cubicBezTo>
                <a:cubicBezTo>
                  <a:pt x="432" y="144"/>
                  <a:pt x="432" y="144"/>
                  <a:pt x="432" y="144"/>
                </a:cubicBezTo>
                <a:cubicBezTo>
                  <a:pt x="432" y="0"/>
                  <a:pt x="432" y="0"/>
                  <a:pt x="432" y="0"/>
                </a:cubicBezTo>
                <a:lnTo>
                  <a:pt x="48" y="0"/>
                </a:lnTo>
                <a:close/>
                <a:moveTo>
                  <a:pt x="416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16"/>
                  <a:pt x="16" y="16"/>
                  <a:pt x="16" y="16"/>
                </a:cubicBezTo>
                <a:cubicBezTo>
                  <a:pt x="416" y="16"/>
                  <a:pt x="416" y="16"/>
                  <a:pt x="416" y="16"/>
                </a:cubicBezTo>
                <a:lnTo>
                  <a:pt x="416" y="128"/>
                </a:lnTo>
                <a:close/>
                <a:moveTo>
                  <a:pt x="86" y="91"/>
                </a:moveTo>
                <a:cubicBezTo>
                  <a:pt x="48" y="91"/>
                  <a:pt x="48" y="91"/>
                  <a:pt x="48" y="91"/>
                </a:cubicBezTo>
                <a:cubicBezTo>
                  <a:pt x="48" y="52"/>
                  <a:pt x="48" y="52"/>
                  <a:pt x="48" y="52"/>
                </a:cubicBezTo>
                <a:cubicBezTo>
                  <a:pt x="86" y="52"/>
                  <a:pt x="86" y="52"/>
                  <a:pt x="86" y="52"/>
                </a:cubicBezTo>
                <a:lnTo>
                  <a:pt x="86" y="91"/>
                </a:lnTo>
                <a:close/>
                <a:moveTo>
                  <a:pt x="153" y="91"/>
                </a:moveTo>
                <a:cubicBezTo>
                  <a:pt x="115" y="91"/>
                  <a:pt x="115" y="91"/>
                  <a:pt x="115" y="91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53" y="52"/>
                  <a:pt x="153" y="52"/>
                  <a:pt x="153" y="52"/>
                </a:cubicBezTo>
                <a:lnTo>
                  <a:pt x="153" y="91"/>
                </a:lnTo>
                <a:close/>
                <a:moveTo>
                  <a:pt x="221" y="91"/>
                </a:moveTo>
                <a:cubicBezTo>
                  <a:pt x="182" y="91"/>
                  <a:pt x="182" y="91"/>
                  <a:pt x="182" y="91"/>
                </a:cubicBezTo>
                <a:cubicBezTo>
                  <a:pt x="182" y="52"/>
                  <a:pt x="182" y="52"/>
                  <a:pt x="182" y="52"/>
                </a:cubicBezTo>
                <a:cubicBezTo>
                  <a:pt x="221" y="52"/>
                  <a:pt x="221" y="52"/>
                  <a:pt x="221" y="52"/>
                </a:cubicBezTo>
                <a:lnTo>
                  <a:pt x="221" y="91"/>
                </a:lnTo>
                <a:close/>
                <a:moveTo>
                  <a:pt x="378" y="81"/>
                </a:moveTo>
                <a:cubicBezTo>
                  <a:pt x="351" y="81"/>
                  <a:pt x="351" y="81"/>
                  <a:pt x="351" y="81"/>
                </a:cubicBezTo>
                <a:cubicBezTo>
                  <a:pt x="349" y="79"/>
                  <a:pt x="348" y="78"/>
                  <a:pt x="346" y="76"/>
                </a:cubicBezTo>
                <a:cubicBezTo>
                  <a:pt x="346" y="62"/>
                  <a:pt x="346" y="62"/>
                  <a:pt x="346" y="62"/>
                </a:cubicBezTo>
                <a:cubicBezTo>
                  <a:pt x="384" y="62"/>
                  <a:pt x="384" y="62"/>
                  <a:pt x="384" y="62"/>
                </a:cubicBezTo>
                <a:cubicBezTo>
                  <a:pt x="384" y="75"/>
                  <a:pt x="384" y="75"/>
                  <a:pt x="384" y="75"/>
                </a:cubicBezTo>
                <a:cubicBezTo>
                  <a:pt x="381" y="77"/>
                  <a:pt x="380" y="79"/>
                  <a:pt x="378" y="81"/>
                </a:cubicBezTo>
                <a:close/>
                <a:moveTo>
                  <a:pt x="298" y="76"/>
                </a:moveTo>
                <a:cubicBezTo>
                  <a:pt x="269" y="76"/>
                  <a:pt x="269" y="76"/>
                  <a:pt x="269" y="76"/>
                </a:cubicBezTo>
                <a:cubicBezTo>
                  <a:pt x="269" y="67"/>
                  <a:pt x="269" y="67"/>
                  <a:pt x="269" y="67"/>
                </a:cubicBezTo>
                <a:cubicBezTo>
                  <a:pt x="298" y="67"/>
                  <a:pt x="298" y="67"/>
                  <a:pt x="298" y="67"/>
                </a:cubicBezTo>
                <a:lnTo>
                  <a:pt x="298" y="76"/>
                </a:lnTo>
                <a:close/>
              </a:path>
            </a:pathLst>
          </a:custGeom>
          <a:solidFill>
            <a:srgbClr val="6BC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37" y="5642126"/>
            <a:ext cx="330494" cy="2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3239537" y="2784991"/>
            <a:ext cx="2018263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210300" y="3000953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362700" y="3153353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515100" y="3305753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258404" y="2784991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410804" y="2937391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563204" y="3089791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715604" y="3242191"/>
            <a:ext cx="114300" cy="90808"/>
          </a:xfrm>
          <a:prstGeom prst="rect">
            <a:avLst/>
          </a:prstGeom>
          <a:solidFill>
            <a:srgbClr val="4D8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endCxn id="22" idx="6"/>
          </p:cNvCxnSpPr>
          <p:nvPr/>
        </p:nvCxnSpPr>
        <p:spPr>
          <a:xfrm flipV="1">
            <a:off x="3352799" y="3519291"/>
            <a:ext cx="3034539" cy="1493728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20346" y="3156170"/>
            <a:ext cx="2037454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5823" y="4456455"/>
            <a:ext cx="246516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Traffic Shaping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ISP Peering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Voice Prioritization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Optional Dual WAN</a:t>
            </a:r>
          </a:p>
        </p:txBody>
      </p:sp>
      <p:pic>
        <p:nvPicPr>
          <p:cNvPr id="35" name="Picture 2" descr="https://encrypted-tbn3.gstatic.com/images?q=tbn:ANd9GcRxUSdBMYEGkZ0qSD_OOHZUMOw9ZBw-UxOkgmNMMWEj3N7gIl-ITjupeG9c_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2" y="4443458"/>
            <a:ext cx="611589" cy="56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83" y="4696234"/>
            <a:ext cx="462214" cy="36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Connector 38"/>
          <p:cNvCxnSpPr/>
          <p:nvPr/>
        </p:nvCxnSpPr>
        <p:spPr>
          <a:xfrm flipV="1">
            <a:off x="1814030" y="3278105"/>
            <a:ext cx="4097109" cy="1418129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51"/>
          <p:cNvSpPr>
            <a:spLocks noChangeAspect="1" noChangeArrowheads="1"/>
          </p:cNvSpPr>
          <p:nvPr/>
        </p:nvSpPr>
        <p:spPr bwMode="auto">
          <a:xfrm>
            <a:off x="5471728" y="2987568"/>
            <a:ext cx="4584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333"/>
            <a:r>
              <a:rPr lang="en-US" altLang="en-US" sz="1000" dirty="0" err="1">
                <a:solidFill>
                  <a:srgbClr val="333333"/>
                </a:solidFill>
                <a:latin typeface="Arial"/>
              </a:rPr>
              <a:t>nV</a:t>
            </a:r>
            <a:r>
              <a:rPr lang="en-US" altLang="en-US" sz="1000" dirty="0">
                <a:solidFill>
                  <a:srgbClr val="333333"/>
                </a:solidFill>
                <a:latin typeface="Arial"/>
              </a:rPr>
              <a:t> SDN</a:t>
            </a:r>
            <a:br>
              <a:rPr lang="en-US" altLang="en-US" sz="1000" dirty="0">
                <a:solidFill>
                  <a:srgbClr val="333333"/>
                </a:solidFill>
                <a:latin typeface="Arial"/>
              </a:rPr>
            </a:br>
            <a:r>
              <a:rPr lang="en-US" altLang="en-US" sz="1000" dirty="0">
                <a:solidFill>
                  <a:srgbClr val="333333"/>
                </a:solidFill>
                <a:latin typeface="Arial"/>
              </a:rPr>
              <a:t>Gateway</a:t>
            </a:r>
          </a:p>
        </p:txBody>
      </p:sp>
      <p:sp>
        <p:nvSpPr>
          <p:cNvPr id="41" name="Freeform 5"/>
          <p:cNvSpPr>
            <a:spLocks noEditPoints="1"/>
          </p:cNvSpPr>
          <p:nvPr/>
        </p:nvSpPr>
        <p:spPr bwMode="auto">
          <a:xfrm>
            <a:off x="5480934" y="2597667"/>
            <a:ext cx="430205" cy="339724"/>
          </a:xfrm>
          <a:custGeom>
            <a:avLst/>
            <a:gdLst>
              <a:gd name="T0" fmla="*/ 142 w 336"/>
              <a:gd name="T1" fmla="*/ 286 h 315"/>
              <a:gd name="T2" fmla="*/ 153 w 336"/>
              <a:gd name="T3" fmla="*/ 275 h 315"/>
              <a:gd name="T4" fmla="*/ 174 w 336"/>
              <a:gd name="T5" fmla="*/ 275 h 315"/>
              <a:gd name="T6" fmla="*/ 164 w 336"/>
              <a:gd name="T7" fmla="*/ 286 h 315"/>
              <a:gd name="T8" fmla="*/ 174 w 336"/>
              <a:gd name="T9" fmla="*/ 275 h 315"/>
              <a:gd name="T10" fmla="*/ 184 w 336"/>
              <a:gd name="T11" fmla="*/ 275 h 315"/>
              <a:gd name="T12" fmla="*/ 195 w 336"/>
              <a:gd name="T13" fmla="*/ 286 h 315"/>
              <a:gd name="T14" fmla="*/ 305 w 336"/>
              <a:gd name="T15" fmla="*/ 73 h 315"/>
              <a:gd name="T16" fmla="*/ 33 w 336"/>
              <a:gd name="T17" fmla="*/ 126 h 315"/>
              <a:gd name="T18" fmla="*/ 305 w 336"/>
              <a:gd name="T19" fmla="*/ 73 h 315"/>
              <a:gd name="T20" fmla="*/ 294 w 336"/>
              <a:gd name="T21" fmla="*/ 84 h 315"/>
              <a:gd name="T22" fmla="*/ 42 w 336"/>
              <a:gd name="T23" fmla="*/ 115 h 315"/>
              <a:gd name="T24" fmla="*/ 305 w 336"/>
              <a:gd name="T25" fmla="*/ 142 h 315"/>
              <a:gd name="T26" fmla="*/ 33 w 336"/>
              <a:gd name="T27" fmla="*/ 257 h 315"/>
              <a:gd name="T28" fmla="*/ 305 w 336"/>
              <a:gd name="T29" fmla="*/ 142 h 315"/>
              <a:gd name="T30" fmla="*/ 294 w 336"/>
              <a:gd name="T31" fmla="*/ 153 h 315"/>
              <a:gd name="T32" fmla="*/ 42 w 336"/>
              <a:gd name="T33" fmla="*/ 246 h 315"/>
              <a:gd name="T34" fmla="*/ 285 w 336"/>
              <a:gd name="T35" fmla="*/ 178 h 315"/>
              <a:gd name="T36" fmla="*/ 53 w 336"/>
              <a:gd name="T37" fmla="*/ 168 h 315"/>
              <a:gd name="T38" fmla="*/ 285 w 336"/>
              <a:gd name="T39" fmla="*/ 178 h 315"/>
              <a:gd name="T40" fmla="*/ 53 w 336"/>
              <a:gd name="T41" fmla="*/ 204 h 315"/>
              <a:gd name="T42" fmla="*/ 285 w 336"/>
              <a:gd name="T43" fmla="*/ 195 h 315"/>
              <a:gd name="T44" fmla="*/ 285 w 336"/>
              <a:gd name="T45" fmla="*/ 231 h 315"/>
              <a:gd name="T46" fmla="*/ 53 w 336"/>
              <a:gd name="T47" fmla="*/ 220 h 315"/>
              <a:gd name="T48" fmla="*/ 285 w 336"/>
              <a:gd name="T49" fmla="*/ 231 h 315"/>
              <a:gd name="T50" fmla="*/ 0 w 336"/>
              <a:gd name="T51" fmla="*/ 315 h 315"/>
              <a:gd name="T52" fmla="*/ 336 w 336"/>
              <a:gd name="T53" fmla="*/ 0 h 315"/>
              <a:gd name="T54" fmla="*/ 327 w 336"/>
              <a:gd name="T55" fmla="*/ 10 h 315"/>
              <a:gd name="T56" fmla="*/ 11 w 336"/>
              <a:gd name="T57" fmla="*/ 42 h 315"/>
              <a:gd name="T58" fmla="*/ 327 w 336"/>
              <a:gd name="T59" fmla="*/ 10 h 315"/>
              <a:gd name="T60" fmla="*/ 11 w 336"/>
              <a:gd name="T61" fmla="*/ 52 h 315"/>
              <a:gd name="T62" fmla="*/ 327 w 336"/>
              <a:gd name="T63" fmla="*/ 304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6" h="315">
                <a:moveTo>
                  <a:pt x="153" y="286"/>
                </a:moveTo>
                <a:lnTo>
                  <a:pt x="142" y="286"/>
                </a:lnTo>
                <a:lnTo>
                  <a:pt x="142" y="275"/>
                </a:lnTo>
                <a:lnTo>
                  <a:pt x="153" y="275"/>
                </a:lnTo>
                <a:lnTo>
                  <a:pt x="153" y="286"/>
                </a:lnTo>
                <a:close/>
                <a:moveTo>
                  <a:pt x="174" y="275"/>
                </a:moveTo>
                <a:lnTo>
                  <a:pt x="164" y="275"/>
                </a:lnTo>
                <a:lnTo>
                  <a:pt x="164" y="286"/>
                </a:lnTo>
                <a:lnTo>
                  <a:pt x="174" y="286"/>
                </a:lnTo>
                <a:lnTo>
                  <a:pt x="174" y="275"/>
                </a:lnTo>
                <a:close/>
                <a:moveTo>
                  <a:pt x="195" y="275"/>
                </a:moveTo>
                <a:lnTo>
                  <a:pt x="184" y="275"/>
                </a:lnTo>
                <a:lnTo>
                  <a:pt x="184" y="286"/>
                </a:lnTo>
                <a:lnTo>
                  <a:pt x="195" y="286"/>
                </a:lnTo>
                <a:lnTo>
                  <a:pt x="195" y="275"/>
                </a:lnTo>
                <a:close/>
                <a:moveTo>
                  <a:pt x="305" y="73"/>
                </a:moveTo>
                <a:lnTo>
                  <a:pt x="33" y="73"/>
                </a:lnTo>
                <a:lnTo>
                  <a:pt x="33" y="126"/>
                </a:lnTo>
                <a:lnTo>
                  <a:pt x="305" y="126"/>
                </a:lnTo>
                <a:lnTo>
                  <a:pt x="305" y="73"/>
                </a:lnTo>
                <a:close/>
                <a:moveTo>
                  <a:pt x="42" y="84"/>
                </a:moveTo>
                <a:lnTo>
                  <a:pt x="294" y="84"/>
                </a:lnTo>
                <a:lnTo>
                  <a:pt x="294" y="115"/>
                </a:lnTo>
                <a:lnTo>
                  <a:pt x="42" y="115"/>
                </a:lnTo>
                <a:lnTo>
                  <a:pt x="42" y="84"/>
                </a:lnTo>
                <a:close/>
                <a:moveTo>
                  <a:pt x="305" y="142"/>
                </a:moveTo>
                <a:lnTo>
                  <a:pt x="33" y="142"/>
                </a:lnTo>
                <a:lnTo>
                  <a:pt x="33" y="257"/>
                </a:lnTo>
                <a:lnTo>
                  <a:pt x="305" y="257"/>
                </a:lnTo>
                <a:lnTo>
                  <a:pt x="305" y="142"/>
                </a:lnTo>
                <a:close/>
                <a:moveTo>
                  <a:pt x="42" y="153"/>
                </a:moveTo>
                <a:lnTo>
                  <a:pt x="294" y="153"/>
                </a:lnTo>
                <a:lnTo>
                  <a:pt x="294" y="246"/>
                </a:lnTo>
                <a:lnTo>
                  <a:pt x="42" y="246"/>
                </a:lnTo>
                <a:lnTo>
                  <a:pt x="42" y="153"/>
                </a:lnTo>
                <a:close/>
                <a:moveTo>
                  <a:pt x="285" y="178"/>
                </a:moveTo>
                <a:lnTo>
                  <a:pt x="53" y="178"/>
                </a:lnTo>
                <a:lnTo>
                  <a:pt x="53" y="168"/>
                </a:lnTo>
                <a:lnTo>
                  <a:pt x="285" y="168"/>
                </a:lnTo>
                <a:lnTo>
                  <a:pt x="285" y="178"/>
                </a:lnTo>
                <a:close/>
                <a:moveTo>
                  <a:pt x="285" y="204"/>
                </a:moveTo>
                <a:lnTo>
                  <a:pt x="53" y="204"/>
                </a:lnTo>
                <a:lnTo>
                  <a:pt x="53" y="195"/>
                </a:lnTo>
                <a:lnTo>
                  <a:pt x="285" y="195"/>
                </a:lnTo>
                <a:lnTo>
                  <a:pt x="285" y="204"/>
                </a:lnTo>
                <a:close/>
                <a:moveTo>
                  <a:pt x="285" y="231"/>
                </a:moveTo>
                <a:lnTo>
                  <a:pt x="53" y="231"/>
                </a:lnTo>
                <a:lnTo>
                  <a:pt x="53" y="220"/>
                </a:lnTo>
                <a:lnTo>
                  <a:pt x="285" y="220"/>
                </a:lnTo>
                <a:lnTo>
                  <a:pt x="285" y="231"/>
                </a:lnTo>
                <a:close/>
                <a:moveTo>
                  <a:pt x="0" y="0"/>
                </a:moveTo>
                <a:lnTo>
                  <a:pt x="0" y="315"/>
                </a:lnTo>
                <a:lnTo>
                  <a:pt x="336" y="315"/>
                </a:lnTo>
                <a:lnTo>
                  <a:pt x="336" y="0"/>
                </a:lnTo>
                <a:lnTo>
                  <a:pt x="0" y="0"/>
                </a:lnTo>
                <a:close/>
                <a:moveTo>
                  <a:pt x="327" y="10"/>
                </a:moveTo>
                <a:lnTo>
                  <a:pt x="327" y="42"/>
                </a:lnTo>
                <a:lnTo>
                  <a:pt x="11" y="42"/>
                </a:lnTo>
                <a:lnTo>
                  <a:pt x="11" y="10"/>
                </a:lnTo>
                <a:lnTo>
                  <a:pt x="327" y="10"/>
                </a:lnTo>
                <a:close/>
                <a:moveTo>
                  <a:pt x="11" y="304"/>
                </a:moveTo>
                <a:lnTo>
                  <a:pt x="11" y="52"/>
                </a:lnTo>
                <a:lnTo>
                  <a:pt x="327" y="52"/>
                </a:lnTo>
                <a:lnTo>
                  <a:pt x="327" y="304"/>
                </a:lnTo>
                <a:lnTo>
                  <a:pt x="11" y="304"/>
                </a:lnTo>
                <a:close/>
              </a:path>
            </a:pathLst>
          </a:custGeom>
          <a:solidFill>
            <a:srgbClr val="9799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4" name="Left Bracket 13"/>
          <p:cNvSpPr/>
          <p:nvPr/>
        </p:nvSpPr>
        <p:spPr>
          <a:xfrm>
            <a:off x="3128854" y="2611210"/>
            <a:ext cx="45719" cy="739947"/>
          </a:xfrm>
          <a:prstGeom prst="leftBracket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ket 15"/>
          <p:cNvSpPr/>
          <p:nvPr/>
        </p:nvSpPr>
        <p:spPr>
          <a:xfrm>
            <a:off x="5283465" y="2636461"/>
            <a:ext cx="45719" cy="692667"/>
          </a:xfrm>
          <a:prstGeom prst="rightBracket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90486" y="1554589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$35 per Site MRC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637812" y="1923921"/>
            <a:ext cx="772646" cy="919297"/>
          </a:xfrm>
          <a:prstGeom prst="line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31654" y="5122451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Remote Phone</a:t>
            </a:r>
          </a:p>
          <a:p>
            <a:r>
              <a:rPr lang="en-US" sz="1000" dirty="0"/>
              <a:t> User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36038" y="3267383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nV</a:t>
            </a:r>
            <a:r>
              <a:rPr lang="en-US" sz="1000" dirty="0"/>
              <a:t> MHV</a:t>
            </a:r>
          </a:p>
          <a:p>
            <a:r>
              <a:rPr lang="en-US" sz="1000" dirty="0"/>
              <a:t>Edge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54387" y="5299437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baseline="30000" dirty="0"/>
              <a:t>nd</a:t>
            </a:r>
            <a:r>
              <a:rPr lang="en-US" sz="1000" dirty="0"/>
              <a:t> Office</a:t>
            </a:r>
          </a:p>
        </p:txBody>
      </p:sp>
    </p:spTree>
    <p:extLst>
      <p:ext uri="{BB962C8B-B14F-4D97-AF65-F5344CB8AC3E}">
        <p14:creationId xmlns:p14="http://schemas.microsoft.com/office/powerpoint/2010/main" val="11176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971800"/>
            <a:ext cx="7467600" cy="1752600"/>
          </a:xfrm>
        </p:spPr>
        <p:txBody>
          <a:bodyPr>
            <a:noAutofit/>
          </a:bodyPr>
          <a:lstStyle/>
          <a:p>
            <a:pPr algn="ctr"/>
            <a:br>
              <a:rPr lang="en-US" dirty="0"/>
            </a:br>
            <a:r>
              <a:rPr lang="en-US" dirty="0"/>
              <a:t>Questions ?</a:t>
            </a:r>
            <a:endParaRPr lang="en-US" sz="2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544F5A7-DDA3-4DAC-A8D7-5F46F803B65C}"/>
              </a:ext>
            </a:extLst>
          </p:cNvPr>
          <p:cNvSpPr txBox="1">
            <a:spLocks/>
          </p:cNvSpPr>
          <p:nvPr/>
        </p:nvSpPr>
        <p:spPr bwMode="auto">
          <a:xfrm>
            <a:off x="6781800" y="5257800"/>
            <a:ext cx="24384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Book"/>
              </a:defRPr>
            </a:lvl1pPr>
            <a:lvl2pPr marL="457200" indent="-28416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Roboto Book"/>
              </a:defRPr>
            </a:lvl2pPr>
            <a:lvl3pPr marL="914400" indent="-22701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Roboto Book"/>
              </a:defRPr>
            </a:lvl3pPr>
            <a:lvl4pPr marL="1371600" indent="-22701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Roboto Book"/>
              </a:defRPr>
            </a:lvl4pPr>
            <a:lvl5pPr marL="1828800" indent="-227013" eaLnBrk="0" hangingPunct="0">
              <a:spcBef>
                <a:spcPct val="20000"/>
              </a:spcBef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5pPr>
            <a:lvl6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6pPr>
            <a:lvl7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7pPr>
            <a:lvl8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8pPr>
            <a:lvl9pPr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3B3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Book"/>
              </a:defRPr>
            </a:lvl9pPr>
          </a:lstStyle>
          <a:p>
            <a:pPr algn="ctr" defTabSz="914400" eaLnBrk="1" hangingPunct="1">
              <a:buClr>
                <a:srgbClr val="A8AAAC"/>
              </a:buClr>
              <a:buFont typeface="Arial" pitchFamily="34" charset="0"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Mike Nowak</a:t>
            </a:r>
          </a:p>
          <a:p>
            <a:pPr algn="ctr" defTabSz="914400" eaLnBrk="1" hangingPunct="1">
              <a:buClr>
                <a:srgbClr val="A8AAAC"/>
              </a:buClr>
              <a:buFont typeface="Arial" pitchFamily="34" charset="0"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VP Sales</a:t>
            </a:r>
          </a:p>
          <a:p>
            <a:pPr algn="ctr" defTabSz="914400" eaLnBrk="1" hangingPunct="1">
              <a:buClr>
                <a:srgbClr val="A8AAAC"/>
              </a:buClr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mnowak@nexVortex.com</a:t>
            </a:r>
          </a:p>
          <a:p>
            <a:pPr algn="ctr" defTabSz="914400" eaLnBrk="1" hangingPunct="1">
              <a:buClr>
                <a:srgbClr val="A8AAAC"/>
              </a:buClr>
              <a:buNone/>
            </a:pPr>
            <a:r>
              <a:rPr lang="en-US" sz="1200" dirty="0">
                <a:solidFill>
                  <a:srgbClr val="898989"/>
                </a:solidFill>
              </a:rPr>
              <a:t>616.259.0601</a:t>
            </a:r>
          </a:p>
          <a:p>
            <a:pPr algn="ctr" defTabSz="914400" eaLnBrk="1" hangingPunct="1">
              <a:buClr>
                <a:srgbClr val="A8AAAC"/>
              </a:buClr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www.nexVortex.com</a:t>
            </a:r>
          </a:p>
        </p:txBody>
      </p:sp>
    </p:spTree>
    <p:extLst>
      <p:ext uri="{BB962C8B-B14F-4D97-AF65-F5344CB8AC3E}">
        <p14:creationId xmlns:p14="http://schemas.microsoft.com/office/powerpoint/2010/main" val="18504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85B0-6DE9-4A9B-8E15-4A901910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nexVortex Key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5D774-ACA6-4FD8-A52B-AA0566AEE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B3585-B731-485A-A664-C9D0CC4F487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2FF84-5E16-4D28-A70E-CA9127B8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87083"/>
            <a:ext cx="3143250" cy="2181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5F024D-1584-4A62-A752-6A5A1C4BC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343025"/>
            <a:ext cx="1752600" cy="2076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583693-8B18-4720-A33D-921D84442CCC}"/>
              </a:ext>
            </a:extLst>
          </p:cNvPr>
          <p:cNvSpPr/>
          <p:nvPr/>
        </p:nvSpPr>
        <p:spPr>
          <a:xfrm>
            <a:off x="2914861" y="3250467"/>
            <a:ext cx="7825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accent3"/>
                </a:solidFill>
                <a:effectLst/>
              </a:rPr>
              <a:t>Q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1FA4F7-267D-4C19-BF53-3B799E07E46B}"/>
              </a:ext>
            </a:extLst>
          </p:cNvPr>
          <p:cNvSpPr/>
          <p:nvPr/>
        </p:nvSpPr>
        <p:spPr>
          <a:xfrm>
            <a:off x="3575573" y="3276600"/>
            <a:ext cx="19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uality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55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Roboto Book"/>
                <a:cs typeface="Arial" panose="020B0604020202020204" pitchFamily="34" charset="0"/>
              </a:rPr>
              <a:t>Key Contact – Local Pre-Sales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7FF42E-DE7C-434C-B105-0EBB8F4CE3BA}"/>
              </a:ext>
            </a:extLst>
          </p:cNvPr>
          <p:cNvSpPr/>
          <p:nvPr/>
        </p:nvSpPr>
        <p:spPr>
          <a:xfrm>
            <a:off x="3190852" y="3244335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'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2195518"/>
            <a:ext cx="6629400" cy="22651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2730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marL="457200" marR="0" lvl="0" indent="-273050" algn="l" defTabSz="914333" rtl="0" eaLnBrk="0" fontAlgn="auto" latinLnBrk="0" hangingPunct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Mitch Kahl,  </a:t>
            </a:r>
          </a:p>
          <a:p>
            <a:pPr marL="457200" marR="0" lvl="0" indent="-273050" algn="l" defTabSz="914333" rtl="0" eaLnBrk="0" fontAlgn="auto" latinLnBrk="0" hangingPunct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Northeast Channel Account Manager </a:t>
            </a:r>
          </a:p>
          <a:p>
            <a:pPr marL="457200" marR="0" lvl="0" indent="-273050" algn="l" defTabSz="914333" rtl="0" eaLnBrk="0" fontAlgn="auto" latinLnBrk="0" hangingPunct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You can contact him at</a:t>
            </a:r>
          </a:p>
          <a:p>
            <a:pPr marL="457200" marR="0" lvl="0" indent="-273050" algn="l" defTabSz="914333" rtl="0" eaLnBrk="0" fontAlgn="auto" latinLnBrk="0" hangingPunct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963C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mkahl@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963C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nexvortex.com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963C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or 616.259.0609</a:t>
            </a:r>
          </a:p>
          <a:p>
            <a:pPr marL="457200" marR="0" lvl="0" indent="-273050" algn="l" defTabSz="914333" rtl="0" eaLnBrk="0" fontAlgn="auto" latinLnBrk="0" hangingPunct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4B0CA-A0E5-4183-8CD0-90B5A680F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95518"/>
            <a:ext cx="205047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Fax – </a:t>
            </a:r>
            <a:r>
              <a:rPr lang="en-US" dirty="0" err="1"/>
              <a:t>nV</a:t>
            </a:r>
            <a:r>
              <a:rPr lang="en-US" dirty="0"/>
              <a:t> Fax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08" y="1608667"/>
            <a:ext cx="8048625" cy="3459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nexVortex</a:t>
            </a:r>
            <a:r>
              <a:rPr lang="en-US" dirty="0"/>
              <a:t> </a:t>
            </a:r>
            <a:r>
              <a:rPr lang="en-US" dirty="0" err="1"/>
              <a:t>nVFax</a:t>
            </a:r>
            <a:r>
              <a:rPr lang="en-US" dirty="0"/>
              <a:t> Options</a:t>
            </a:r>
          </a:p>
          <a:p>
            <a:r>
              <a:rPr lang="en-US" dirty="0"/>
              <a:t>Electronic Fax(Does not use VOIP) </a:t>
            </a:r>
          </a:p>
          <a:p>
            <a:r>
              <a:rPr lang="en-US" dirty="0"/>
              <a:t>Electronic Fax with Conversion for existing Fax Machine Integration</a:t>
            </a:r>
          </a:p>
          <a:p>
            <a:endParaRPr lang="en-US" dirty="0"/>
          </a:p>
          <a:p>
            <a:r>
              <a:rPr lang="en-US" dirty="0"/>
              <a:t>$17.99 per line per month</a:t>
            </a:r>
          </a:p>
          <a:p>
            <a:r>
              <a:rPr lang="en-US" dirty="0"/>
              <a:t>Month to Month Service</a:t>
            </a:r>
          </a:p>
          <a:p>
            <a:r>
              <a:rPr lang="en-US" dirty="0"/>
              <a:t>Fax Bridge Gateway is Optional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34400" y="6400800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0D14842-6944-4C56-ABF5-C53D24756B7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61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23" y="3293533"/>
            <a:ext cx="3197768" cy="356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5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85B0-6DE9-4A9B-8E15-4A901910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nexVortex Key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5D774-ACA6-4FD8-A52B-AA0566AEE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B3585-B731-485A-A664-C9D0CC4F487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2FF84-5E16-4D28-A70E-CA9127B8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87083"/>
            <a:ext cx="3143250" cy="2181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5F024D-1584-4A62-A752-6A5A1C4BC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343025"/>
            <a:ext cx="1752600" cy="2076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583693-8B18-4720-A33D-921D84442CCC}"/>
              </a:ext>
            </a:extLst>
          </p:cNvPr>
          <p:cNvSpPr/>
          <p:nvPr/>
        </p:nvSpPr>
        <p:spPr>
          <a:xfrm>
            <a:off x="2963753" y="3250467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0CAB16-C257-4FDE-A391-C502EBFF1B0A}"/>
              </a:ext>
            </a:extLst>
          </p:cNvPr>
          <p:cNvSpPr/>
          <p:nvPr/>
        </p:nvSpPr>
        <p:spPr>
          <a:xfrm>
            <a:off x="3507390" y="3279042"/>
            <a:ext cx="33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vailability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77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85B0-6DE9-4A9B-8E15-4A901910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nexVortex Key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5D774-ACA6-4FD8-A52B-AA0566AEE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B3585-B731-485A-A664-C9D0CC4F487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2FF84-5E16-4D28-A70E-CA9127B8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87083"/>
            <a:ext cx="3143250" cy="2181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5F024D-1584-4A62-A752-6A5A1C4BC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343025"/>
            <a:ext cx="1752600" cy="2076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583693-8B18-4720-A33D-921D84442CCC}"/>
              </a:ext>
            </a:extLst>
          </p:cNvPr>
          <p:cNvSpPr/>
          <p:nvPr/>
        </p:nvSpPr>
        <p:spPr>
          <a:xfrm>
            <a:off x="2982989" y="3250467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V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BAEBA-469D-4FA8-B51D-1921E5F37B5B}"/>
              </a:ext>
            </a:extLst>
          </p:cNvPr>
          <p:cNvSpPr/>
          <p:nvPr/>
        </p:nvSpPr>
        <p:spPr>
          <a:xfrm>
            <a:off x="3472623" y="3250467"/>
            <a:ext cx="2569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isibility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7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nexVortex Infrastructure</a:t>
            </a:r>
          </a:p>
        </p:txBody>
      </p:sp>
      <p:sp>
        <p:nvSpPr>
          <p:cNvPr id="6" name="AutoShape 2" descr="Image result for cogen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381000" cy="365125"/>
          </a:xfrm>
          <a:prstGeom prst="rect">
            <a:avLst/>
          </a:prstGeom>
        </p:spPr>
        <p:txBody>
          <a:bodyPr/>
          <a:lstStyle/>
          <a:p>
            <a:fld id="{96F038DD-3E78-4FD9-BD61-1B3455E457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0F00B4-A8AD-429E-8D93-42950BE4B423}"/>
              </a:ext>
            </a:extLst>
          </p:cNvPr>
          <p:cNvCxnSpPr>
            <a:cxnSpLocks/>
          </p:cNvCxnSpPr>
          <p:nvPr/>
        </p:nvCxnSpPr>
        <p:spPr>
          <a:xfrm>
            <a:off x="1942632" y="3553876"/>
            <a:ext cx="1728604" cy="5948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084393F-BD9C-448A-BA34-FBE477005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13" y="2112973"/>
            <a:ext cx="1347346" cy="151713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D67658-9FBB-40FD-B28E-FAA1804C9710}"/>
              </a:ext>
            </a:extLst>
          </p:cNvPr>
          <p:cNvCxnSpPr>
            <a:cxnSpLocks/>
          </p:cNvCxnSpPr>
          <p:nvPr/>
        </p:nvCxnSpPr>
        <p:spPr>
          <a:xfrm>
            <a:off x="1986009" y="3391494"/>
            <a:ext cx="1671591" cy="6081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403E32-E30C-48FB-B7FE-04B846BF44B2}"/>
              </a:ext>
            </a:extLst>
          </p:cNvPr>
          <p:cNvCxnSpPr>
            <a:cxnSpLocks/>
          </p:cNvCxnSpPr>
          <p:nvPr/>
        </p:nvCxnSpPr>
        <p:spPr>
          <a:xfrm>
            <a:off x="1972373" y="3032636"/>
            <a:ext cx="1685227" cy="597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F67B4B-FB12-409E-80B4-479E8E1A39E6}"/>
              </a:ext>
            </a:extLst>
          </p:cNvPr>
          <p:cNvCxnSpPr>
            <a:cxnSpLocks/>
          </p:cNvCxnSpPr>
          <p:nvPr/>
        </p:nvCxnSpPr>
        <p:spPr>
          <a:xfrm>
            <a:off x="1972373" y="2671598"/>
            <a:ext cx="1783302" cy="5707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4A5427-4C0C-4B57-9492-4B4E86A7FBC7}"/>
              </a:ext>
            </a:extLst>
          </p:cNvPr>
          <p:cNvSpPr txBox="1"/>
          <p:nvPr/>
        </p:nvSpPr>
        <p:spPr>
          <a:xfrm>
            <a:off x="416748" y="3860701"/>
            <a:ext cx="2715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Call Processing</a:t>
            </a:r>
          </a:p>
          <a:p>
            <a:r>
              <a:rPr lang="en-US" b="1" dirty="0"/>
              <a:t>Real Time Portal Tools</a:t>
            </a:r>
          </a:p>
          <a:p>
            <a:r>
              <a:rPr lang="en-US" b="1" dirty="0"/>
              <a:t>Real Time Billing</a:t>
            </a:r>
          </a:p>
          <a:p>
            <a:r>
              <a:rPr lang="en-US" b="1" dirty="0"/>
              <a:t>Auto Detecting DR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6CE3E7-C525-4E9A-A5E7-7197A767C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83" y="2571201"/>
            <a:ext cx="6208823" cy="32416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B4201F-1C0E-4D66-91B3-78A045CB3578}"/>
              </a:ext>
            </a:extLst>
          </p:cNvPr>
          <p:cNvCxnSpPr>
            <a:cxnSpLocks/>
          </p:cNvCxnSpPr>
          <p:nvPr/>
        </p:nvCxnSpPr>
        <p:spPr>
          <a:xfrm>
            <a:off x="1972373" y="2270958"/>
            <a:ext cx="2052115" cy="5308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9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nV PowerPoint Template">
  <a:themeElements>
    <a:clrScheme name="nexVortex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F49C34"/>
      </a:accent1>
      <a:accent2>
        <a:srgbClr val="E8E8E9"/>
      </a:accent2>
      <a:accent3>
        <a:srgbClr val="97C870"/>
      </a:accent3>
      <a:accent4>
        <a:srgbClr val="5F963C"/>
      </a:accent4>
      <a:accent5>
        <a:srgbClr val="7E8080"/>
      </a:accent5>
      <a:accent6>
        <a:srgbClr val="A8AAAC"/>
      </a:accent6>
      <a:hlink>
        <a:srgbClr val="5F963C"/>
      </a:hlink>
      <a:folHlink>
        <a:srgbClr val="97C8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8288</TotalTime>
  <Words>1831</Words>
  <Application>Microsoft Office PowerPoint</Application>
  <PresentationFormat>Letter Paper (8.5x11 in)</PresentationFormat>
  <Paragraphs>553</Paragraphs>
  <Slides>61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Arial Narrow</vt:lpstr>
      <vt:lpstr>Calibri</vt:lpstr>
      <vt:lpstr>Roboto Book</vt:lpstr>
      <vt:lpstr>Tahoma</vt:lpstr>
      <vt:lpstr>Wingdings</vt:lpstr>
      <vt:lpstr>nV PowerPoint Template</vt:lpstr>
      <vt:lpstr> nexVortex Introduction April 19th 2019  </vt:lpstr>
      <vt:lpstr>Key Contact – Local Pre-Sales</vt:lpstr>
      <vt:lpstr>Key Contacts</vt:lpstr>
      <vt:lpstr>Agenda</vt:lpstr>
      <vt:lpstr>nexVortex Key Services</vt:lpstr>
      <vt:lpstr>nexVortex Key Services</vt:lpstr>
      <vt:lpstr>nexVortex Key Services</vt:lpstr>
      <vt:lpstr>nexVortex Key Services</vt:lpstr>
      <vt:lpstr>nexVortex Infrastructure</vt:lpstr>
      <vt:lpstr>Company Snapshot</vt:lpstr>
      <vt:lpstr>PowerPoint Presentation</vt:lpstr>
      <vt:lpstr>Video Resources</vt:lpstr>
      <vt:lpstr> nexVortex SIP Trunking   </vt:lpstr>
      <vt:lpstr>SIP Trunking Expansion</vt:lpstr>
      <vt:lpstr>nexVortex</vt:lpstr>
      <vt:lpstr>SIP Trunking PBX Interoperability</vt:lpstr>
      <vt:lpstr>Use Case: Multisite Environments</vt:lpstr>
      <vt:lpstr>Use Case: Shared Trunk Resources</vt:lpstr>
      <vt:lpstr>nexVortex – Auto Disaster Recovery</vt:lpstr>
      <vt:lpstr>Auto Detecting Disaster Recovery</vt:lpstr>
      <vt:lpstr>PowerPoint Presentation</vt:lpstr>
      <vt:lpstr>Portals</vt:lpstr>
      <vt:lpstr> nexVortex mSIP (Managed SIP Trunking)   </vt:lpstr>
      <vt:lpstr>nexVortex Peering Relationships</vt:lpstr>
      <vt:lpstr>mSIP Dual WAN – Business Continuity</vt:lpstr>
      <vt:lpstr>mSIP Redundancy</vt:lpstr>
      <vt:lpstr>mSIP Connectivity Options</vt:lpstr>
      <vt:lpstr>Hybrid Connectivity</vt:lpstr>
      <vt:lpstr>Managed SIP (mSIP)</vt:lpstr>
      <vt:lpstr>PowerPoint Presentation</vt:lpstr>
      <vt:lpstr>How Much is a SIP Trunk?</vt:lpstr>
      <vt:lpstr>SIP Service Plans</vt:lpstr>
      <vt:lpstr>Burstable Plans</vt:lpstr>
      <vt:lpstr>mSIP Pricing</vt:lpstr>
      <vt:lpstr>mSIP Base 12 – Metro Markets</vt:lpstr>
      <vt:lpstr>PRI vs mSIP</vt:lpstr>
      <vt:lpstr>nexVortex</vt:lpstr>
      <vt:lpstr>nexVortex Hosted Voice  </vt:lpstr>
      <vt:lpstr>Hosted Voice Introduction</vt:lpstr>
      <vt:lpstr>One Price – All Features Included </vt:lpstr>
      <vt:lpstr>Customization at your Finger Tips</vt:lpstr>
      <vt:lpstr>Customization at your Finger Tips</vt:lpstr>
      <vt:lpstr>Mobile App for Hosted Voice</vt:lpstr>
      <vt:lpstr>Mobile App</vt:lpstr>
      <vt:lpstr>Unlimited Minute Seat Pricing</vt:lpstr>
      <vt:lpstr> Managed Hosted Voice   </vt:lpstr>
      <vt:lpstr>Where is your Hosted Provider?</vt:lpstr>
      <vt:lpstr>nexVortex Peering Relationships</vt:lpstr>
      <vt:lpstr>nVE - Details</vt:lpstr>
      <vt:lpstr>nV Firewall Management </vt:lpstr>
      <vt:lpstr>Edge Concept 1: Replication</vt:lpstr>
      <vt:lpstr>The Stats Behind the Solution</vt:lpstr>
      <vt:lpstr>Edge Concept 2: Multiple Paths</vt:lpstr>
      <vt:lpstr>Edge Concept 3: Path Escalation</vt:lpstr>
      <vt:lpstr>Use Case – Mission Critical Voice (mSIP)</vt:lpstr>
      <vt:lpstr>nexVortex Hosted Voice</vt:lpstr>
      <vt:lpstr>nexVortex Hosted Voice -cQ</vt:lpstr>
      <vt:lpstr>nexVortex mHV - Hybrid</vt:lpstr>
      <vt:lpstr> Questions ?</vt:lpstr>
      <vt:lpstr>Key Contact – Local Pre-Sales</vt:lpstr>
      <vt:lpstr>Electronic Fax – nV Fax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I. St. Clair</dc:creator>
  <cp:lastModifiedBy>AsusGL553 Six</cp:lastModifiedBy>
  <cp:revision>1598</cp:revision>
  <cp:lastPrinted>2018-08-15T17:42:10Z</cp:lastPrinted>
  <dcterms:created xsi:type="dcterms:W3CDTF">2016-10-28T14:51:26Z</dcterms:created>
  <dcterms:modified xsi:type="dcterms:W3CDTF">2019-05-05T13:10:02Z</dcterms:modified>
</cp:coreProperties>
</file>